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83" r:id="rId20"/>
    <p:sldId id="284" r:id="rId21"/>
    <p:sldId id="285" r:id="rId22"/>
    <p:sldId id="289" r:id="rId23"/>
    <p:sldId id="288" r:id="rId24"/>
    <p:sldId id="291" r:id="rId25"/>
    <p:sldId id="273" r:id="rId26"/>
    <p:sldId id="274" r:id="rId27"/>
    <p:sldId id="275" r:id="rId28"/>
    <p:sldId id="276" r:id="rId29"/>
    <p:sldId id="277" r:id="rId30"/>
    <p:sldId id="278" r:id="rId31"/>
    <p:sldId id="279" r:id="rId32"/>
    <p:sldId id="280" r:id="rId33"/>
    <p:sldId id="2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38" d="100"/>
          <a:sy n="138" d="100"/>
        </p:scale>
        <p:origin x="156"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566E55-34DB-48B6-B147-BFF0DB1AB3C3}"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D9611E46-052F-42D1-9C78-20BE564BA26D}">
      <dgm:prSet/>
      <dgm:spPr/>
      <dgm:t>
        <a:bodyPr/>
        <a:lstStyle/>
        <a:p>
          <a:r>
            <a:rPr lang="en-US" b="0" i="0"/>
            <a:t>The Plan, The Purpose, and The Program of this body of believers is to meet the mandate and Commission of God the Father, as outlined in the Word of God and inspired by the HOLY SPIRIT. Our mission is to be an empowered church, operating in the spirit of excellence to fulfill the Great Commission.  </a:t>
          </a:r>
          <a:r>
            <a:rPr lang="en-US" b="1" i="0"/>
            <a:t>Matthew 28:18-20</a:t>
          </a:r>
          <a:endParaRPr lang="en-US"/>
        </a:p>
      </dgm:t>
    </dgm:pt>
    <dgm:pt modelId="{9E431793-9B93-4734-8B35-FC442E83D931}" type="parTrans" cxnId="{5024BEFE-33CA-4B90-BB56-064BCD9EA61B}">
      <dgm:prSet/>
      <dgm:spPr/>
      <dgm:t>
        <a:bodyPr/>
        <a:lstStyle/>
        <a:p>
          <a:endParaRPr lang="en-US"/>
        </a:p>
      </dgm:t>
    </dgm:pt>
    <dgm:pt modelId="{BE59A669-68BB-4721-AC8D-4BE8253EA613}" type="sibTrans" cxnId="{5024BEFE-33CA-4B90-BB56-064BCD9EA61B}">
      <dgm:prSet/>
      <dgm:spPr/>
      <dgm:t>
        <a:bodyPr/>
        <a:lstStyle/>
        <a:p>
          <a:endParaRPr lang="en-US"/>
        </a:p>
      </dgm:t>
    </dgm:pt>
    <dgm:pt modelId="{833033BA-1686-41F2-A176-5FE5614F376F}">
      <dgm:prSet/>
      <dgm:spPr/>
      <dgm:t>
        <a:bodyPr/>
        <a:lstStyle/>
        <a:p>
          <a:r>
            <a:rPr lang="en-US" b="0" i="0"/>
            <a:t>The New Bethel Missionary Baptist Church envisions a spiritually Healthy Church, and we stand ready for action in that we have the 3 A’s:  *A Desire to Teach *A Continuing preparation to teach and *An Audience who wants to be taught.  We desire to be a spiritually healthy local church body. Through a spiritually balanced diet, giving equal importance to Five New Testament Categories:</a:t>
          </a:r>
          <a:endParaRPr lang="en-US"/>
        </a:p>
      </dgm:t>
    </dgm:pt>
    <dgm:pt modelId="{AE28B03D-BB33-4700-850F-F595DE8EDCD8}" type="parTrans" cxnId="{AC0AEE23-6D0B-4E7F-A7E7-9BD47DC20FFE}">
      <dgm:prSet/>
      <dgm:spPr/>
      <dgm:t>
        <a:bodyPr/>
        <a:lstStyle/>
        <a:p>
          <a:endParaRPr lang="en-US"/>
        </a:p>
      </dgm:t>
    </dgm:pt>
    <dgm:pt modelId="{B9413CA1-06D8-41B6-8403-E85652C2AE9F}" type="sibTrans" cxnId="{AC0AEE23-6D0B-4E7F-A7E7-9BD47DC20FFE}">
      <dgm:prSet/>
      <dgm:spPr/>
      <dgm:t>
        <a:bodyPr/>
        <a:lstStyle/>
        <a:p>
          <a:endParaRPr lang="en-US"/>
        </a:p>
      </dgm:t>
    </dgm:pt>
    <dgm:pt modelId="{620C31A9-AE14-451E-8C4A-62BF7CF15CD1}">
      <dgm:prSet/>
      <dgm:spPr/>
      <dgm:t>
        <a:bodyPr/>
        <a:lstStyle/>
        <a:p>
          <a:r>
            <a:rPr lang="en-US" b="1" i="0"/>
            <a:t>Evangelism – Worship – Christian Education – Discipleship – Mission</a:t>
          </a:r>
          <a:endParaRPr lang="en-US"/>
        </a:p>
      </dgm:t>
    </dgm:pt>
    <dgm:pt modelId="{6CE22BDC-3E58-4DE4-9464-27D262BF0428}" type="parTrans" cxnId="{3E18C9BC-9B29-44E0-821E-231B063064FD}">
      <dgm:prSet/>
      <dgm:spPr/>
      <dgm:t>
        <a:bodyPr/>
        <a:lstStyle/>
        <a:p>
          <a:endParaRPr lang="en-US"/>
        </a:p>
      </dgm:t>
    </dgm:pt>
    <dgm:pt modelId="{98989D64-9FAF-4A33-9F80-EB16CB8ED68A}" type="sibTrans" cxnId="{3E18C9BC-9B29-44E0-821E-231B063064FD}">
      <dgm:prSet/>
      <dgm:spPr/>
      <dgm:t>
        <a:bodyPr/>
        <a:lstStyle/>
        <a:p>
          <a:endParaRPr lang="en-US"/>
        </a:p>
      </dgm:t>
    </dgm:pt>
    <dgm:pt modelId="{8E45834F-0EC7-46A0-8491-F041F86A95E2}" type="pres">
      <dgm:prSet presAssocID="{19566E55-34DB-48B6-B147-BFF0DB1AB3C3}" presName="Name0" presStyleCnt="0">
        <dgm:presLayoutVars>
          <dgm:dir/>
          <dgm:resizeHandles val="exact"/>
        </dgm:presLayoutVars>
      </dgm:prSet>
      <dgm:spPr/>
    </dgm:pt>
    <dgm:pt modelId="{B4C1BD1F-E560-4A93-8D8E-8672EF5B7B3F}" type="pres">
      <dgm:prSet presAssocID="{D9611E46-052F-42D1-9C78-20BE564BA26D}" presName="node" presStyleLbl="node1" presStyleIdx="0" presStyleCnt="3">
        <dgm:presLayoutVars>
          <dgm:bulletEnabled val="1"/>
        </dgm:presLayoutVars>
      </dgm:prSet>
      <dgm:spPr/>
    </dgm:pt>
    <dgm:pt modelId="{6CEC628D-45D9-4495-A53F-78D4BBE956BE}" type="pres">
      <dgm:prSet presAssocID="{BE59A669-68BB-4721-AC8D-4BE8253EA613}" presName="sibTrans" presStyleLbl="sibTrans2D1" presStyleIdx="0" presStyleCnt="2"/>
      <dgm:spPr/>
    </dgm:pt>
    <dgm:pt modelId="{B0290342-9ECD-4BEE-9840-C2F795F63534}" type="pres">
      <dgm:prSet presAssocID="{BE59A669-68BB-4721-AC8D-4BE8253EA613}" presName="connectorText" presStyleLbl="sibTrans2D1" presStyleIdx="0" presStyleCnt="2"/>
      <dgm:spPr/>
    </dgm:pt>
    <dgm:pt modelId="{6FAD6E48-0A25-401E-A7B5-8F3081570FA0}" type="pres">
      <dgm:prSet presAssocID="{833033BA-1686-41F2-A176-5FE5614F376F}" presName="node" presStyleLbl="node1" presStyleIdx="1" presStyleCnt="3">
        <dgm:presLayoutVars>
          <dgm:bulletEnabled val="1"/>
        </dgm:presLayoutVars>
      </dgm:prSet>
      <dgm:spPr/>
    </dgm:pt>
    <dgm:pt modelId="{0D3F6C40-696F-41D6-AB51-A4E00B17C659}" type="pres">
      <dgm:prSet presAssocID="{B9413CA1-06D8-41B6-8403-E85652C2AE9F}" presName="sibTrans" presStyleLbl="sibTrans2D1" presStyleIdx="1" presStyleCnt="2"/>
      <dgm:spPr/>
    </dgm:pt>
    <dgm:pt modelId="{54E4BF89-E4B5-4FCE-83BD-2CF77DDE96E9}" type="pres">
      <dgm:prSet presAssocID="{B9413CA1-06D8-41B6-8403-E85652C2AE9F}" presName="connectorText" presStyleLbl="sibTrans2D1" presStyleIdx="1" presStyleCnt="2"/>
      <dgm:spPr/>
    </dgm:pt>
    <dgm:pt modelId="{559A943A-2B75-4494-8628-C53F63E68DA7}" type="pres">
      <dgm:prSet presAssocID="{620C31A9-AE14-451E-8C4A-62BF7CF15CD1}" presName="node" presStyleLbl="node1" presStyleIdx="2" presStyleCnt="3">
        <dgm:presLayoutVars>
          <dgm:bulletEnabled val="1"/>
        </dgm:presLayoutVars>
      </dgm:prSet>
      <dgm:spPr/>
    </dgm:pt>
  </dgm:ptLst>
  <dgm:cxnLst>
    <dgm:cxn modelId="{382DBA1C-76F1-4055-8202-FC4DB24B5424}" type="presOf" srcId="{B9413CA1-06D8-41B6-8403-E85652C2AE9F}" destId="{0D3F6C40-696F-41D6-AB51-A4E00B17C659}" srcOrd="0" destOrd="0" presId="urn:microsoft.com/office/officeart/2005/8/layout/process1"/>
    <dgm:cxn modelId="{AC0AEE23-6D0B-4E7F-A7E7-9BD47DC20FFE}" srcId="{19566E55-34DB-48B6-B147-BFF0DB1AB3C3}" destId="{833033BA-1686-41F2-A176-5FE5614F376F}" srcOrd="1" destOrd="0" parTransId="{AE28B03D-BB33-4700-850F-F595DE8EDCD8}" sibTransId="{B9413CA1-06D8-41B6-8403-E85652C2AE9F}"/>
    <dgm:cxn modelId="{CECDA34D-462C-48B5-9065-2A50716D94A2}" type="presOf" srcId="{B9413CA1-06D8-41B6-8403-E85652C2AE9F}" destId="{54E4BF89-E4B5-4FCE-83BD-2CF77DDE96E9}" srcOrd="1" destOrd="0" presId="urn:microsoft.com/office/officeart/2005/8/layout/process1"/>
    <dgm:cxn modelId="{59C04B71-F907-41B5-A96D-A7CBC4D379CB}" type="presOf" srcId="{BE59A669-68BB-4721-AC8D-4BE8253EA613}" destId="{6CEC628D-45D9-4495-A53F-78D4BBE956BE}" srcOrd="0" destOrd="0" presId="urn:microsoft.com/office/officeart/2005/8/layout/process1"/>
    <dgm:cxn modelId="{4EBEF4B6-C3D7-478C-A254-5F3F5A170C9D}" type="presOf" srcId="{BE59A669-68BB-4721-AC8D-4BE8253EA613}" destId="{B0290342-9ECD-4BEE-9840-C2F795F63534}" srcOrd="1" destOrd="0" presId="urn:microsoft.com/office/officeart/2005/8/layout/process1"/>
    <dgm:cxn modelId="{DC2961BB-C94A-45C5-9EE1-64E18E00BED1}" type="presOf" srcId="{620C31A9-AE14-451E-8C4A-62BF7CF15CD1}" destId="{559A943A-2B75-4494-8628-C53F63E68DA7}" srcOrd="0" destOrd="0" presId="urn:microsoft.com/office/officeart/2005/8/layout/process1"/>
    <dgm:cxn modelId="{3E18C9BC-9B29-44E0-821E-231B063064FD}" srcId="{19566E55-34DB-48B6-B147-BFF0DB1AB3C3}" destId="{620C31A9-AE14-451E-8C4A-62BF7CF15CD1}" srcOrd="2" destOrd="0" parTransId="{6CE22BDC-3E58-4DE4-9464-27D262BF0428}" sibTransId="{98989D64-9FAF-4A33-9F80-EB16CB8ED68A}"/>
    <dgm:cxn modelId="{EB9410E3-D3A9-41C8-9AEA-AC5F950EDEB7}" type="presOf" srcId="{19566E55-34DB-48B6-B147-BFF0DB1AB3C3}" destId="{8E45834F-0EC7-46A0-8491-F041F86A95E2}" srcOrd="0" destOrd="0" presId="urn:microsoft.com/office/officeart/2005/8/layout/process1"/>
    <dgm:cxn modelId="{F510B9F2-8C1A-4AC0-9F06-965B5D9144BB}" type="presOf" srcId="{D9611E46-052F-42D1-9C78-20BE564BA26D}" destId="{B4C1BD1F-E560-4A93-8D8E-8672EF5B7B3F}" srcOrd="0" destOrd="0" presId="urn:microsoft.com/office/officeart/2005/8/layout/process1"/>
    <dgm:cxn modelId="{378EE6F8-E99E-4F5E-97FF-C021EAF31548}" type="presOf" srcId="{833033BA-1686-41F2-A176-5FE5614F376F}" destId="{6FAD6E48-0A25-401E-A7B5-8F3081570FA0}" srcOrd="0" destOrd="0" presId="urn:microsoft.com/office/officeart/2005/8/layout/process1"/>
    <dgm:cxn modelId="{5024BEFE-33CA-4B90-BB56-064BCD9EA61B}" srcId="{19566E55-34DB-48B6-B147-BFF0DB1AB3C3}" destId="{D9611E46-052F-42D1-9C78-20BE564BA26D}" srcOrd="0" destOrd="0" parTransId="{9E431793-9B93-4734-8B35-FC442E83D931}" sibTransId="{BE59A669-68BB-4721-AC8D-4BE8253EA613}"/>
    <dgm:cxn modelId="{AAADEC6A-7013-4D4D-A988-ED5C8929307F}" type="presParOf" srcId="{8E45834F-0EC7-46A0-8491-F041F86A95E2}" destId="{B4C1BD1F-E560-4A93-8D8E-8672EF5B7B3F}" srcOrd="0" destOrd="0" presId="urn:microsoft.com/office/officeart/2005/8/layout/process1"/>
    <dgm:cxn modelId="{3D7B934F-55E1-4618-BCC2-673E43B7E6FA}" type="presParOf" srcId="{8E45834F-0EC7-46A0-8491-F041F86A95E2}" destId="{6CEC628D-45D9-4495-A53F-78D4BBE956BE}" srcOrd="1" destOrd="0" presId="urn:microsoft.com/office/officeart/2005/8/layout/process1"/>
    <dgm:cxn modelId="{8AD2C0BC-785D-4A12-8953-4C69E5490B91}" type="presParOf" srcId="{6CEC628D-45D9-4495-A53F-78D4BBE956BE}" destId="{B0290342-9ECD-4BEE-9840-C2F795F63534}" srcOrd="0" destOrd="0" presId="urn:microsoft.com/office/officeart/2005/8/layout/process1"/>
    <dgm:cxn modelId="{C01CF52C-0FE6-48CF-8B1D-EF046A1D3394}" type="presParOf" srcId="{8E45834F-0EC7-46A0-8491-F041F86A95E2}" destId="{6FAD6E48-0A25-401E-A7B5-8F3081570FA0}" srcOrd="2" destOrd="0" presId="urn:microsoft.com/office/officeart/2005/8/layout/process1"/>
    <dgm:cxn modelId="{AAC222A7-8982-45B8-ABA7-F4394CE1D0C1}" type="presParOf" srcId="{8E45834F-0EC7-46A0-8491-F041F86A95E2}" destId="{0D3F6C40-696F-41D6-AB51-A4E00B17C659}" srcOrd="3" destOrd="0" presId="urn:microsoft.com/office/officeart/2005/8/layout/process1"/>
    <dgm:cxn modelId="{70CA19BF-5D4E-464E-AAF2-2199C6764243}" type="presParOf" srcId="{0D3F6C40-696F-41D6-AB51-A4E00B17C659}" destId="{54E4BF89-E4B5-4FCE-83BD-2CF77DDE96E9}" srcOrd="0" destOrd="0" presId="urn:microsoft.com/office/officeart/2005/8/layout/process1"/>
    <dgm:cxn modelId="{8B63A23A-4E91-4887-B044-0DF81381A6D9}" type="presParOf" srcId="{8E45834F-0EC7-46A0-8491-F041F86A95E2}" destId="{559A943A-2B75-4494-8628-C53F63E68DA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CE00FB-1511-4EB0-A4C5-7D631D6821DB}"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22DD3ACE-7B92-4F51-A449-9D98D8CC3218}">
      <dgm:prSet/>
      <dgm:spPr/>
      <dgm:t>
        <a:bodyPr/>
        <a:lstStyle/>
        <a:p>
          <a:r>
            <a:rPr lang="en-US"/>
            <a:t>The Deacon Must Know and Participate in the Mission of the Church </a:t>
          </a:r>
        </a:p>
      </dgm:t>
    </dgm:pt>
    <dgm:pt modelId="{708E4FB3-D029-49E9-A98E-AA9F20A535DF}" type="parTrans" cxnId="{3A8535A6-2335-4356-ABBC-08718C7E7589}">
      <dgm:prSet/>
      <dgm:spPr/>
      <dgm:t>
        <a:bodyPr/>
        <a:lstStyle/>
        <a:p>
          <a:endParaRPr lang="en-US"/>
        </a:p>
      </dgm:t>
    </dgm:pt>
    <dgm:pt modelId="{B44ABEE5-3DF4-4356-B814-4CC53AA70745}" type="sibTrans" cxnId="{3A8535A6-2335-4356-ABBC-08718C7E7589}">
      <dgm:prSet phldrT="1" phldr="0"/>
      <dgm:spPr/>
      <dgm:t>
        <a:bodyPr/>
        <a:lstStyle/>
        <a:p>
          <a:r>
            <a:rPr lang="en-US"/>
            <a:t>1</a:t>
          </a:r>
        </a:p>
      </dgm:t>
    </dgm:pt>
    <dgm:pt modelId="{0DF59CA5-4AFA-4D85-AB40-8F2D50A8065D}">
      <dgm:prSet/>
      <dgm:spPr/>
      <dgm:t>
        <a:bodyPr/>
        <a:lstStyle/>
        <a:p>
          <a:r>
            <a:rPr lang="en-US"/>
            <a:t>The Deacon Must Know how to and Commit to Prayer. </a:t>
          </a:r>
        </a:p>
      </dgm:t>
    </dgm:pt>
    <dgm:pt modelId="{49B9BAD2-4AE4-428D-AF8A-48D5C8E2DA27}" type="parTrans" cxnId="{FDDD6C99-5C7B-4FF0-9190-542929213EA3}">
      <dgm:prSet/>
      <dgm:spPr/>
      <dgm:t>
        <a:bodyPr/>
        <a:lstStyle/>
        <a:p>
          <a:endParaRPr lang="en-US"/>
        </a:p>
      </dgm:t>
    </dgm:pt>
    <dgm:pt modelId="{612846F3-0F0B-43E0-9DCE-8C903B0F1F2A}" type="sibTrans" cxnId="{FDDD6C99-5C7B-4FF0-9190-542929213EA3}">
      <dgm:prSet phldrT="2" phldr="0"/>
      <dgm:spPr/>
      <dgm:t>
        <a:bodyPr/>
        <a:lstStyle/>
        <a:p>
          <a:r>
            <a:rPr lang="en-US"/>
            <a:t>2</a:t>
          </a:r>
        </a:p>
      </dgm:t>
    </dgm:pt>
    <dgm:pt modelId="{7A3DA6B7-0146-4440-A5DE-1C0129AA8760}">
      <dgm:prSet/>
      <dgm:spPr/>
      <dgm:t>
        <a:bodyPr/>
        <a:lstStyle/>
        <a:p>
          <a:r>
            <a:rPr lang="en-US"/>
            <a:t>The Deacon Must Practice Ethics in Ministry</a:t>
          </a:r>
        </a:p>
      </dgm:t>
    </dgm:pt>
    <dgm:pt modelId="{6DE6D889-C896-48E5-9CB3-959F8B411086}" type="parTrans" cxnId="{ED4011C6-E65E-49DD-92DC-6E945BDE7EF3}">
      <dgm:prSet/>
      <dgm:spPr/>
      <dgm:t>
        <a:bodyPr/>
        <a:lstStyle/>
        <a:p>
          <a:endParaRPr lang="en-US"/>
        </a:p>
      </dgm:t>
    </dgm:pt>
    <dgm:pt modelId="{04DDA0F9-A2C7-422E-A923-72FEF7C4500C}" type="sibTrans" cxnId="{ED4011C6-E65E-49DD-92DC-6E945BDE7EF3}">
      <dgm:prSet phldrT="3" phldr="0"/>
      <dgm:spPr/>
      <dgm:t>
        <a:bodyPr/>
        <a:lstStyle/>
        <a:p>
          <a:r>
            <a:rPr lang="en-US"/>
            <a:t>3</a:t>
          </a:r>
        </a:p>
      </dgm:t>
    </dgm:pt>
    <dgm:pt modelId="{4FEB92F2-2A18-4738-89B9-3A5EEE48E97D}" type="pres">
      <dgm:prSet presAssocID="{D8CE00FB-1511-4EB0-A4C5-7D631D6821DB}" presName="Name0" presStyleCnt="0">
        <dgm:presLayoutVars>
          <dgm:animLvl val="lvl"/>
          <dgm:resizeHandles val="exact"/>
        </dgm:presLayoutVars>
      </dgm:prSet>
      <dgm:spPr/>
    </dgm:pt>
    <dgm:pt modelId="{D0DADF5A-28FD-443A-8119-5CEA9AA04E1B}" type="pres">
      <dgm:prSet presAssocID="{22DD3ACE-7B92-4F51-A449-9D98D8CC3218}" presName="compositeNode" presStyleCnt="0">
        <dgm:presLayoutVars>
          <dgm:bulletEnabled val="1"/>
        </dgm:presLayoutVars>
      </dgm:prSet>
      <dgm:spPr/>
    </dgm:pt>
    <dgm:pt modelId="{DE08E998-D1C7-4AFA-AAF9-09100A00338A}" type="pres">
      <dgm:prSet presAssocID="{22DD3ACE-7B92-4F51-A449-9D98D8CC3218}" presName="bgRect" presStyleLbl="bgAccFollowNode1" presStyleIdx="0" presStyleCnt="3"/>
      <dgm:spPr/>
    </dgm:pt>
    <dgm:pt modelId="{C24941FF-E2D8-4043-8C8B-D5EEE12371C4}" type="pres">
      <dgm:prSet presAssocID="{B44ABEE5-3DF4-4356-B814-4CC53AA70745}" presName="sibTransNodeCircle" presStyleLbl="alignNode1" presStyleIdx="0" presStyleCnt="6">
        <dgm:presLayoutVars>
          <dgm:chMax val="0"/>
          <dgm:bulletEnabled/>
        </dgm:presLayoutVars>
      </dgm:prSet>
      <dgm:spPr/>
    </dgm:pt>
    <dgm:pt modelId="{690DEF2C-9F8E-4327-96C3-DAEEFE3D63D5}" type="pres">
      <dgm:prSet presAssocID="{22DD3ACE-7B92-4F51-A449-9D98D8CC3218}" presName="bottomLine" presStyleLbl="alignNode1" presStyleIdx="1" presStyleCnt="6">
        <dgm:presLayoutVars/>
      </dgm:prSet>
      <dgm:spPr/>
    </dgm:pt>
    <dgm:pt modelId="{C1B8AFED-A307-470B-A431-06099877CDB3}" type="pres">
      <dgm:prSet presAssocID="{22DD3ACE-7B92-4F51-A449-9D98D8CC3218}" presName="nodeText" presStyleLbl="bgAccFollowNode1" presStyleIdx="0" presStyleCnt="3">
        <dgm:presLayoutVars>
          <dgm:bulletEnabled val="1"/>
        </dgm:presLayoutVars>
      </dgm:prSet>
      <dgm:spPr/>
    </dgm:pt>
    <dgm:pt modelId="{02B4AE7A-63B1-494B-B7B7-E2ECF4E64046}" type="pres">
      <dgm:prSet presAssocID="{B44ABEE5-3DF4-4356-B814-4CC53AA70745}" presName="sibTrans" presStyleCnt="0"/>
      <dgm:spPr/>
    </dgm:pt>
    <dgm:pt modelId="{AD6CDE49-64A0-4681-9666-442064358477}" type="pres">
      <dgm:prSet presAssocID="{0DF59CA5-4AFA-4D85-AB40-8F2D50A8065D}" presName="compositeNode" presStyleCnt="0">
        <dgm:presLayoutVars>
          <dgm:bulletEnabled val="1"/>
        </dgm:presLayoutVars>
      </dgm:prSet>
      <dgm:spPr/>
    </dgm:pt>
    <dgm:pt modelId="{7DFA79A0-E801-40D4-A9F0-3CA45F5EA717}" type="pres">
      <dgm:prSet presAssocID="{0DF59CA5-4AFA-4D85-AB40-8F2D50A8065D}" presName="bgRect" presStyleLbl="bgAccFollowNode1" presStyleIdx="1" presStyleCnt="3"/>
      <dgm:spPr/>
    </dgm:pt>
    <dgm:pt modelId="{620E626A-6335-4491-B73C-ABCD32E3206C}" type="pres">
      <dgm:prSet presAssocID="{612846F3-0F0B-43E0-9DCE-8C903B0F1F2A}" presName="sibTransNodeCircle" presStyleLbl="alignNode1" presStyleIdx="2" presStyleCnt="6">
        <dgm:presLayoutVars>
          <dgm:chMax val="0"/>
          <dgm:bulletEnabled/>
        </dgm:presLayoutVars>
      </dgm:prSet>
      <dgm:spPr/>
    </dgm:pt>
    <dgm:pt modelId="{116E5591-159B-478B-9A1A-0110B9D764FA}" type="pres">
      <dgm:prSet presAssocID="{0DF59CA5-4AFA-4D85-AB40-8F2D50A8065D}" presName="bottomLine" presStyleLbl="alignNode1" presStyleIdx="3" presStyleCnt="6">
        <dgm:presLayoutVars/>
      </dgm:prSet>
      <dgm:spPr/>
    </dgm:pt>
    <dgm:pt modelId="{E9D4D92C-030B-4F8C-9F9B-C23C46F7C028}" type="pres">
      <dgm:prSet presAssocID="{0DF59CA5-4AFA-4D85-AB40-8F2D50A8065D}" presName="nodeText" presStyleLbl="bgAccFollowNode1" presStyleIdx="1" presStyleCnt="3">
        <dgm:presLayoutVars>
          <dgm:bulletEnabled val="1"/>
        </dgm:presLayoutVars>
      </dgm:prSet>
      <dgm:spPr/>
    </dgm:pt>
    <dgm:pt modelId="{5434B816-8477-48B4-8700-97743CE4AF03}" type="pres">
      <dgm:prSet presAssocID="{612846F3-0F0B-43E0-9DCE-8C903B0F1F2A}" presName="sibTrans" presStyleCnt="0"/>
      <dgm:spPr/>
    </dgm:pt>
    <dgm:pt modelId="{82E8C944-5877-4C1D-8288-BEE1874B3A36}" type="pres">
      <dgm:prSet presAssocID="{7A3DA6B7-0146-4440-A5DE-1C0129AA8760}" presName="compositeNode" presStyleCnt="0">
        <dgm:presLayoutVars>
          <dgm:bulletEnabled val="1"/>
        </dgm:presLayoutVars>
      </dgm:prSet>
      <dgm:spPr/>
    </dgm:pt>
    <dgm:pt modelId="{C84EA239-2022-44AF-B9C0-044CEBA1E014}" type="pres">
      <dgm:prSet presAssocID="{7A3DA6B7-0146-4440-A5DE-1C0129AA8760}" presName="bgRect" presStyleLbl="bgAccFollowNode1" presStyleIdx="2" presStyleCnt="3"/>
      <dgm:spPr/>
    </dgm:pt>
    <dgm:pt modelId="{5EE4B9DF-7205-4341-B918-5BAF09CEC83A}" type="pres">
      <dgm:prSet presAssocID="{04DDA0F9-A2C7-422E-A923-72FEF7C4500C}" presName="sibTransNodeCircle" presStyleLbl="alignNode1" presStyleIdx="4" presStyleCnt="6">
        <dgm:presLayoutVars>
          <dgm:chMax val="0"/>
          <dgm:bulletEnabled/>
        </dgm:presLayoutVars>
      </dgm:prSet>
      <dgm:spPr/>
    </dgm:pt>
    <dgm:pt modelId="{932C18D7-E87E-4884-8730-451F8D19EB7A}" type="pres">
      <dgm:prSet presAssocID="{7A3DA6B7-0146-4440-A5DE-1C0129AA8760}" presName="bottomLine" presStyleLbl="alignNode1" presStyleIdx="5" presStyleCnt="6">
        <dgm:presLayoutVars/>
      </dgm:prSet>
      <dgm:spPr/>
    </dgm:pt>
    <dgm:pt modelId="{CD5F5609-F6E8-40F1-B3FD-D980DFBA7B91}" type="pres">
      <dgm:prSet presAssocID="{7A3DA6B7-0146-4440-A5DE-1C0129AA8760}" presName="nodeText" presStyleLbl="bgAccFollowNode1" presStyleIdx="2" presStyleCnt="3">
        <dgm:presLayoutVars>
          <dgm:bulletEnabled val="1"/>
        </dgm:presLayoutVars>
      </dgm:prSet>
      <dgm:spPr/>
    </dgm:pt>
  </dgm:ptLst>
  <dgm:cxnLst>
    <dgm:cxn modelId="{2B933E08-9156-4612-A94C-729F000302BB}" type="presOf" srcId="{0DF59CA5-4AFA-4D85-AB40-8F2D50A8065D}" destId="{E9D4D92C-030B-4F8C-9F9B-C23C46F7C028}" srcOrd="1" destOrd="0" presId="urn:microsoft.com/office/officeart/2016/7/layout/BasicLinearProcessNumbered"/>
    <dgm:cxn modelId="{0B6AEE16-494A-49AE-8180-CD2077E18EA9}" type="presOf" srcId="{B44ABEE5-3DF4-4356-B814-4CC53AA70745}" destId="{C24941FF-E2D8-4043-8C8B-D5EEE12371C4}" srcOrd="0" destOrd="0" presId="urn:microsoft.com/office/officeart/2016/7/layout/BasicLinearProcessNumbered"/>
    <dgm:cxn modelId="{468B6F25-3362-40C1-9532-E08D1C6CFCC7}" type="presOf" srcId="{D8CE00FB-1511-4EB0-A4C5-7D631D6821DB}" destId="{4FEB92F2-2A18-4738-89B9-3A5EEE48E97D}" srcOrd="0" destOrd="0" presId="urn:microsoft.com/office/officeart/2016/7/layout/BasicLinearProcessNumbered"/>
    <dgm:cxn modelId="{FDDD6C99-5C7B-4FF0-9190-542929213EA3}" srcId="{D8CE00FB-1511-4EB0-A4C5-7D631D6821DB}" destId="{0DF59CA5-4AFA-4D85-AB40-8F2D50A8065D}" srcOrd="1" destOrd="0" parTransId="{49B9BAD2-4AE4-428D-AF8A-48D5C8E2DA27}" sibTransId="{612846F3-0F0B-43E0-9DCE-8C903B0F1F2A}"/>
    <dgm:cxn modelId="{3A8535A6-2335-4356-ABBC-08718C7E7589}" srcId="{D8CE00FB-1511-4EB0-A4C5-7D631D6821DB}" destId="{22DD3ACE-7B92-4F51-A449-9D98D8CC3218}" srcOrd="0" destOrd="0" parTransId="{708E4FB3-D029-49E9-A98E-AA9F20A535DF}" sibTransId="{B44ABEE5-3DF4-4356-B814-4CC53AA70745}"/>
    <dgm:cxn modelId="{0325C8AF-62CC-4DF0-9799-4DD9545854B0}" type="presOf" srcId="{612846F3-0F0B-43E0-9DCE-8C903B0F1F2A}" destId="{620E626A-6335-4491-B73C-ABCD32E3206C}" srcOrd="0" destOrd="0" presId="urn:microsoft.com/office/officeart/2016/7/layout/BasicLinearProcessNumbered"/>
    <dgm:cxn modelId="{E89DE7B1-B417-426C-A5CD-421C7181D710}" type="presOf" srcId="{04DDA0F9-A2C7-422E-A923-72FEF7C4500C}" destId="{5EE4B9DF-7205-4341-B918-5BAF09CEC83A}" srcOrd="0" destOrd="0" presId="urn:microsoft.com/office/officeart/2016/7/layout/BasicLinearProcessNumbered"/>
    <dgm:cxn modelId="{2ACAA3B6-F433-42A9-9ADB-22E7CAD7C9B8}" type="presOf" srcId="{22DD3ACE-7B92-4F51-A449-9D98D8CC3218}" destId="{C1B8AFED-A307-470B-A431-06099877CDB3}" srcOrd="1" destOrd="0" presId="urn:microsoft.com/office/officeart/2016/7/layout/BasicLinearProcessNumbered"/>
    <dgm:cxn modelId="{ED4011C6-E65E-49DD-92DC-6E945BDE7EF3}" srcId="{D8CE00FB-1511-4EB0-A4C5-7D631D6821DB}" destId="{7A3DA6B7-0146-4440-A5DE-1C0129AA8760}" srcOrd="2" destOrd="0" parTransId="{6DE6D889-C896-48E5-9CB3-959F8B411086}" sibTransId="{04DDA0F9-A2C7-422E-A923-72FEF7C4500C}"/>
    <dgm:cxn modelId="{315169C6-1EB6-43D9-AF3A-A9AF206EF0B2}" type="presOf" srcId="{7A3DA6B7-0146-4440-A5DE-1C0129AA8760}" destId="{C84EA239-2022-44AF-B9C0-044CEBA1E014}" srcOrd="0" destOrd="0" presId="urn:microsoft.com/office/officeart/2016/7/layout/BasicLinearProcessNumbered"/>
    <dgm:cxn modelId="{15C162CA-7511-4F30-8A66-184389C98F05}" type="presOf" srcId="{22DD3ACE-7B92-4F51-A449-9D98D8CC3218}" destId="{DE08E998-D1C7-4AFA-AAF9-09100A00338A}" srcOrd="0" destOrd="0" presId="urn:microsoft.com/office/officeart/2016/7/layout/BasicLinearProcessNumbered"/>
    <dgm:cxn modelId="{BDEC0BD0-FE7F-4769-8E8E-1A4A08EE2B61}" type="presOf" srcId="{0DF59CA5-4AFA-4D85-AB40-8F2D50A8065D}" destId="{7DFA79A0-E801-40D4-A9F0-3CA45F5EA717}" srcOrd="0" destOrd="0" presId="urn:microsoft.com/office/officeart/2016/7/layout/BasicLinearProcessNumbered"/>
    <dgm:cxn modelId="{4C869AE8-ED1F-4016-9B45-76FB6CB5D6F3}" type="presOf" srcId="{7A3DA6B7-0146-4440-A5DE-1C0129AA8760}" destId="{CD5F5609-F6E8-40F1-B3FD-D980DFBA7B91}" srcOrd="1" destOrd="0" presId="urn:microsoft.com/office/officeart/2016/7/layout/BasicLinearProcessNumbered"/>
    <dgm:cxn modelId="{2507FCEC-19FF-4222-B6AC-F0AA53168F73}" type="presParOf" srcId="{4FEB92F2-2A18-4738-89B9-3A5EEE48E97D}" destId="{D0DADF5A-28FD-443A-8119-5CEA9AA04E1B}" srcOrd="0" destOrd="0" presId="urn:microsoft.com/office/officeart/2016/7/layout/BasicLinearProcessNumbered"/>
    <dgm:cxn modelId="{3A874817-7939-4B00-ABBF-7381056FEFF1}" type="presParOf" srcId="{D0DADF5A-28FD-443A-8119-5CEA9AA04E1B}" destId="{DE08E998-D1C7-4AFA-AAF9-09100A00338A}" srcOrd="0" destOrd="0" presId="urn:microsoft.com/office/officeart/2016/7/layout/BasicLinearProcessNumbered"/>
    <dgm:cxn modelId="{D8EA4072-BFC7-471F-A4EE-600B5961529B}" type="presParOf" srcId="{D0DADF5A-28FD-443A-8119-5CEA9AA04E1B}" destId="{C24941FF-E2D8-4043-8C8B-D5EEE12371C4}" srcOrd="1" destOrd="0" presId="urn:microsoft.com/office/officeart/2016/7/layout/BasicLinearProcessNumbered"/>
    <dgm:cxn modelId="{D5F1F8D3-4F7D-4AF5-9890-D9ED0F9EE929}" type="presParOf" srcId="{D0DADF5A-28FD-443A-8119-5CEA9AA04E1B}" destId="{690DEF2C-9F8E-4327-96C3-DAEEFE3D63D5}" srcOrd="2" destOrd="0" presId="urn:microsoft.com/office/officeart/2016/7/layout/BasicLinearProcessNumbered"/>
    <dgm:cxn modelId="{C249A06B-C742-4D88-96E6-2020A0D91166}" type="presParOf" srcId="{D0DADF5A-28FD-443A-8119-5CEA9AA04E1B}" destId="{C1B8AFED-A307-470B-A431-06099877CDB3}" srcOrd="3" destOrd="0" presId="urn:microsoft.com/office/officeart/2016/7/layout/BasicLinearProcessNumbered"/>
    <dgm:cxn modelId="{4DA2F980-3F80-402F-836A-047269698257}" type="presParOf" srcId="{4FEB92F2-2A18-4738-89B9-3A5EEE48E97D}" destId="{02B4AE7A-63B1-494B-B7B7-E2ECF4E64046}" srcOrd="1" destOrd="0" presId="urn:microsoft.com/office/officeart/2016/7/layout/BasicLinearProcessNumbered"/>
    <dgm:cxn modelId="{FAB9E908-2755-4CD4-9E44-5E044888727C}" type="presParOf" srcId="{4FEB92F2-2A18-4738-89B9-3A5EEE48E97D}" destId="{AD6CDE49-64A0-4681-9666-442064358477}" srcOrd="2" destOrd="0" presId="urn:microsoft.com/office/officeart/2016/7/layout/BasicLinearProcessNumbered"/>
    <dgm:cxn modelId="{B2F9DD8E-21E2-44BA-9BD5-440059694111}" type="presParOf" srcId="{AD6CDE49-64A0-4681-9666-442064358477}" destId="{7DFA79A0-E801-40D4-A9F0-3CA45F5EA717}" srcOrd="0" destOrd="0" presId="urn:microsoft.com/office/officeart/2016/7/layout/BasicLinearProcessNumbered"/>
    <dgm:cxn modelId="{EB1FF48C-74BF-43E1-B68E-61D18A1D196C}" type="presParOf" srcId="{AD6CDE49-64A0-4681-9666-442064358477}" destId="{620E626A-6335-4491-B73C-ABCD32E3206C}" srcOrd="1" destOrd="0" presId="urn:microsoft.com/office/officeart/2016/7/layout/BasicLinearProcessNumbered"/>
    <dgm:cxn modelId="{667D669F-2BC0-4DF7-9C65-2D4EC0AD1E40}" type="presParOf" srcId="{AD6CDE49-64A0-4681-9666-442064358477}" destId="{116E5591-159B-478B-9A1A-0110B9D764FA}" srcOrd="2" destOrd="0" presId="urn:microsoft.com/office/officeart/2016/7/layout/BasicLinearProcessNumbered"/>
    <dgm:cxn modelId="{5736A806-4C40-425C-8D32-4DABC708949E}" type="presParOf" srcId="{AD6CDE49-64A0-4681-9666-442064358477}" destId="{E9D4D92C-030B-4F8C-9F9B-C23C46F7C028}" srcOrd="3" destOrd="0" presId="urn:microsoft.com/office/officeart/2016/7/layout/BasicLinearProcessNumbered"/>
    <dgm:cxn modelId="{0DC688AC-C9B5-4ABB-AF62-31D3CA6604F4}" type="presParOf" srcId="{4FEB92F2-2A18-4738-89B9-3A5EEE48E97D}" destId="{5434B816-8477-48B4-8700-97743CE4AF03}" srcOrd="3" destOrd="0" presId="urn:microsoft.com/office/officeart/2016/7/layout/BasicLinearProcessNumbered"/>
    <dgm:cxn modelId="{F771D31E-CCB4-4914-B3CF-0FD9B0EAF6A5}" type="presParOf" srcId="{4FEB92F2-2A18-4738-89B9-3A5EEE48E97D}" destId="{82E8C944-5877-4C1D-8288-BEE1874B3A36}" srcOrd="4" destOrd="0" presId="urn:microsoft.com/office/officeart/2016/7/layout/BasicLinearProcessNumbered"/>
    <dgm:cxn modelId="{E8140DC0-A18B-41AA-B9DA-14B8381F13F2}" type="presParOf" srcId="{82E8C944-5877-4C1D-8288-BEE1874B3A36}" destId="{C84EA239-2022-44AF-B9C0-044CEBA1E014}" srcOrd="0" destOrd="0" presId="urn:microsoft.com/office/officeart/2016/7/layout/BasicLinearProcessNumbered"/>
    <dgm:cxn modelId="{6DFFD82F-30AE-404A-92A1-24182D14A4D0}" type="presParOf" srcId="{82E8C944-5877-4C1D-8288-BEE1874B3A36}" destId="{5EE4B9DF-7205-4341-B918-5BAF09CEC83A}" srcOrd="1" destOrd="0" presId="urn:microsoft.com/office/officeart/2016/7/layout/BasicLinearProcessNumbered"/>
    <dgm:cxn modelId="{5F30B598-C44A-451B-9C5B-AA9C7A9426F6}" type="presParOf" srcId="{82E8C944-5877-4C1D-8288-BEE1874B3A36}" destId="{932C18D7-E87E-4884-8730-451F8D19EB7A}" srcOrd="2" destOrd="0" presId="urn:microsoft.com/office/officeart/2016/7/layout/BasicLinearProcessNumbered"/>
    <dgm:cxn modelId="{52A75A83-0FDE-4253-82F2-B16EB2169C32}" type="presParOf" srcId="{82E8C944-5877-4C1D-8288-BEE1874B3A36}" destId="{CD5F5609-F6E8-40F1-B3FD-D980DFBA7B9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C13218-7395-4B6D-824A-D87191170E7A}"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35471A89-3DBE-407F-B915-5DD1FE2E0EBF}">
      <dgm:prSet/>
      <dgm:spPr/>
      <dgm:t>
        <a:bodyPr/>
        <a:lstStyle/>
        <a:p>
          <a:r>
            <a:rPr lang="en-US"/>
            <a:t>The Three Tables of the Church</a:t>
          </a:r>
        </a:p>
      </dgm:t>
    </dgm:pt>
    <dgm:pt modelId="{A621FBA1-F233-4B96-BFA2-E57FE90924B7}" type="parTrans" cxnId="{8862245F-B90A-484F-AA9E-4F9F37077C23}">
      <dgm:prSet/>
      <dgm:spPr/>
      <dgm:t>
        <a:bodyPr/>
        <a:lstStyle/>
        <a:p>
          <a:endParaRPr lang="en-US"/>
        </a:p>
      </dgm:t>
    </dgm:pt>
    <dgm:pt modelId="{37570D94-83EE-410C-ACEB-23E3A65C9F33}" type="sibTrans" cxnId="{8862245F-B90A-484F-AA9E-4F9F37077C23}">
      <dgm:prSet/>
      <dgm:spPr/>
      <dgm:t>
        <a:bodyPr/>
        <a:lstStyle/>
        <a:p>
          <a:endParaRPr lang="en-US"/>
        </a:p>
      </dgm:t>
    </dgm:pt>
    <dgm:pt modelId="{D8497088-AA80-4148-8461-28C4649FADB3}">
      <dgm:prSet/>
      <dgm:spPr/>
      <dgm:t>
        <a:bodyPr/>
        <a:lstStyle/>
        <a:p>
          <a:r>
            <a:rPr lang="en-US"/>
            <a:t>The Poor/ The Preacher/ The Church</a:t>
          </a:r>
        </a:p>
      </dgm:t>
    </dgm:pt>
    <dgm:pt modelId="{B45501C7-5A1E-4CE5-81E8-BAE8F3C32D91}" type="parTrans" cxnId="{95425DD6-A739-4DE8-820D-D9C20DE63B51}">
      <dgm:prSet/>
      <dgm:spPr/>
      <dgm:t>
        <a:bodyPr/>
        <a:lstStyle/>
        <a:p>
          <a:endParaRPr lang="en-US"/>
        </a:p>
      </dgm:t>
    </dgm:pt>
    <dgm:pt modelId="{3606054D-B2C7-4758-84C0-E1B3DBD80BD5}" type="sibTrans" cxnId="{95425DD6-A739-4DE8-820D-D9C20DE63B51}">
      <dgm:prSet/>
      <dgm:spPr/>
      <dgm:t>
        <a:bodyPr/>
        <a:lstStyle/>
        <a:p>
          <a:endParaRPr lang="en-US"/>
        </a:p>
      </dgm:t>
    </dgm:pt>
    <dgm:pt modelId="{E42B4139-24F8-46D5-97B5-DF9F48195189}">
      <dgm:prSet/>
      <dgm:spPr/>
      <dgm:t>
        <a:bodyPr/>
        <a:lstStyle/>
        <a:p>
          <a:r>
            <a:rPr lang="en-US"/>
            <a:t>The 2 Ordinances (things we must do)  of the Church</a:t>
          </a:r>
        </a:p>
      </dgm:t>
    </dgm:pt>
    <dgm:pt modelId="{84EF8ED2-5D00-4DA8-BB75-45939D9C7784}" type="parTrans" cxnId="{659F1D52-FCE1-401D-A296-BDF3D1D00487}">
      <dgm:prSet/>
      <dgm:spPr/>
      <dgm:t>
        <a:bodyPr/>
        <a:lstStyle/>
        <a:p>
          <a:endParaRPr lang="en-US"/>
        </a:p>
      </dgm:t>
    </dgm:pt>
    <dgm:pt modelId="{6FB3F29A-452F-489C-A82F-5B52A695C607}" type="sibTrans" cxnId="{659F1D52-FCE1-401D-A296-BDF3D1D00487}">
      <dgm:prSet/>
      <dgm:spPr/>
      <dgm:t>
        <a:bodyPr/>
        <a:lstStyle/>
        <a:p>
          <a:endParaRPr lang="en-US"/>
        </a:p>
      </dgm:t>
    </dgm:pt>
    <dgm:pt modelId="{9237AE08-9040-47F6-AA75-635F92C0863B}">
      <dgm:prSet/>
      <dgm:spPr/>
      <dgm:t>
        <a:bodyPr/>
        <a:lstStyle/>
        <a:p>
          <a:r>
            <a:rPr lang="en-US"/>
            <a:t>Communion</a:t>
          </a:r>
        </a:p>
      </dgm:t>
    </dgm:pt>
    <dgm:pt modelId="{88F64FA9-F2A8-48B5-A7D7-FF229F8CB216}" type="parTrans" cxnId="{C4FA8269-47B0-4FE8-A5B3-6B449663EF38}">
      <dgm:prSet/>
      <dgm:spPr/>
      <dgm:t>
        <a:bodyPr/>
        <a:lstStyle/>
        <a:p>
          <a:endParaRPr lang="en-US"/>
        </a:p>
      </dgm:t>
    </dgm:pt>
    <dgm:pt modelId="{B3763A3E-BDA9-466A-8BE5-7A651965E2DC}" type="sibTrans" cxnId="{C4FA8269-47B0-4FE8-A5B3-6B449663EF38}">
      <dgm:prSet/>
      <dgm:spPr/>
      <dgm:t>
        <a:bodyPr/>
        <a:lstStyle/>
        <a:p>
          <a:endParaRPr lang="en-US"/>
        </a:p>
      </dgm:t>
    </dgm:pt>
    <dgm:pt modelId="{D287AB67-6B2C-490C-8D94-EDF8843FFE05}">
      <dgm:prSet/>
      <dgm:spPr/>
      <dgm:t>
        <a:bodyPr/>
        <a:lstStyle/>
        <a:p>
          <a:r>
            <a:rPr lang="en-US"/>
            <a:t>Baptism 		</a:t>
          </a:r>
        </a:p>
      </dgm:t>
    </dgm:pt>
    <dgm:pt modelId="{9D17DB4A-8BE4-48E8-AE0C-5AF13DBB3815}" type="parTrans" cxnId="{F4816F37-65F6-42FD-A3CA-1E85A3ADB7AA}">
      <dgm:prSet/>
      <dgm:spPr/>
      <dgm:t>
        <a:bodyPr/>
        <a:lstStyle/>
        <a:p>
          <a:endParaRPr lang="en-US"/>
        </a:p>
      </dgm:t>
    </dgm:pt>
    <dgm:pt modelId="{E5DFE53F-AD69-4225-B78D-4AE6A860B3CE}" type="sibTrans" cxnId="{F4816F37-65F6-42FD-A3CA-1E85A3ADB7AA}">
      <dgm:prSet/>
      <dgm:spPr/>
      <dgm:t>
        <a:bodyPr/>
        <a:lstStyle/>
        <a:p>
          <a:endParaRPr lang="en-US"/>
        </a:p>
      </dgm:t>
    </dgm:pt>
    <dgm:pt modelId="{90942B80-F418-4128-B8E8-8AFFD0AF8435}" type="pres">
      <dgm:prSet presAssocID="{BFC13218-7395-4B6D-824A-D87191170E7A}" presName="linear" presStyleCnt="0">
        <dgm:presLayoutVars>
          <dgm:dir/>
          <dgm:animLvl val="lvl"/>
          <dgm:resizeHandles val="exact"/>
        </dgm:presLayoutVars>
      </dgm:prSet>
      <dgm:spPr/>
    </dgm:pt>
    <dgm:pt modelId="{C0D4560C-442A-46CA-B535-BA20EFAD2530}" type="pres">
      <dgm:prSet presAssocID="{35471A89-3DBE-407F-B915-5DD1FE2E0EBF}" presName="parentLin" presStyleCnt="0"/>
      <dgm:spPr/>
    </dgm:pt>
    <dgm:pt modelId="{49480E54-9F5E-4E2A-8BE4-24DC4A964F2C}" type="pres">
      <dgm:prSet presAssocID="{35471A89-3DBE-407F-B915-5DD1FE2E0EBF}" presName="parentLeftMargin" presStyleLbl="node1" presStyleIdx="0" presStyleCnt="2"/>
      <dgm:spPr/>
    </dgm:pt>
    <dgm:pt modelId="{4B4FEE80-B394-430C-B399-FF3DCC7A19DC}" type="pres">
      <dgm:prSet presAssocID="{35471A89-3DBE-407F-B915-5DD1FE2E0EBF}" presName="parentText" presStyleLbl="node1" presStyleIdx="0" presStyleCnt="2">
        <dgm:presLayoutVars>
          <dgm:chMax val="0"/>
          <dgm:bulletEnabled val="1"/>
        </dgm:presLayoutVars>
      </dgm:prSet>
      <dgm:spPr/>
    </dgm:pt>
    <dgm:pt modelId="{B355F46B-8888-48BC-AB85-5D785AA947D2}" type="pres">
      <dgm:prSet presAssocID="{35471A89-3DBE-407F-B915-5DD1FE2E0EBF}" presName="negativeSpace" presStyleCnt="0"/>
      <dgm:spPr/>
    </dgm:pt>
    <dgm:pt modelId="{CCAE2CF5-F26E-4E14-B307-4D6AF640A7BE}" type="pres">
      <dgm:prSet presAssocID="{35471A89-3DBE-407F-B915-5DD1FE2E0EBF}" presName="childText" presStyleLbl="conFgAcc1" presStyleIdx="0" presStyleCnt="2">
        <dgm:presLayoutVars>
          <dgm:bulletEnabled val="1"/>
        </dgm:presLayoutVars>
      </dgm:prSet>
      <dgm:spPr/>
    </dgm:pt>
    <dgm:pt modelId="{5D58A996-7852-41A1-8B79-9BDA1D13189A}" type="pres">
      <dgm:prSet presAssocID="{37570D94-83EE-410C-ACEB-23E3A65C9F33}" presName="spaceBetweenRectangles" presStyleCnt="0"/>
      <dgm:spPr/>
    </dgm:pt>
    <dgm:pt modelId="{589CF081-01D3-4CF0-B492-0AD9AC3C4B6B}" type="pres">
      <dgm:prSet presAssocID="{E42B4139-24F8-46D5-97B5-DF9F48195189}" presName="parentLin" presStyleCnt="0"/>
      <dgm:spPr/>
    </dgm:pt>
    <dgm:pt modelId="{25F053E5-AD65-4D09-9E95-249F9E32844D}" type="pres">
      <dgm:prSet presAssocID="{E42B4139-24F8-46D5-97B5-DF9F48195189}" presName="parentLeftMargin" presStyleLbl="node1" presStyleIdx="0" presStyleCnt="2"/>
      <dgm:spPr/>
    </dgm:pt>
    <dgm:pt modelId="{2EC37DBA-98A6-429D-A25A-686A9EF52FED}" type="pres">
      <dgm:prSet presAssocID="{E42B4139-24F8-46D5-97B5-DF9F48195189}" presName="parentText" presStyleLbl="node1" presStyleIdx="1" presStyleCnt="2">
        <dgm:presLayoutVars>
          <dgm:chMax val="0"/>
          <dgm:bulletEnabled val="1"/>
        </dgm:presLayoutVars>
      </dgm:prSet>
      <dgm:spPr/>
    </dgm:pt>
    <dgm:pt modelId="{CDD71AA9-90FC-4E02-8C45-C5C9FA4B22BD}" type="pres">
      <dgm:prSet presAssocID="{E42B4139-24F8-46D5-97B5-DF9F48195189}" presName="negativeSpace" presStyleCnt="0"/>
      <dgm:spPr/>
    </dgm:pt>
    <dgm:pt modelId="{A7F4815E-21A2-4B7E-9886-AEFFC7C5B97A}" type="pres">
      <dgm:prSet presAssocID="{E42B4139-24F8-46D5-97B5-DF9F48195189}" presName="childText" presStyleLbl="conFgAcc1" presStyleIdx="1" presStyleCnt="2">
        <dgm:presLayoutVars>
          <dgm:bulletEnabled val="1"/>
        </dgm:presLayoutVars>
      </dgm:prSet>
      <dgm:spPr/>
    </dgm:pt>
  </dgm:ptLst>
  <dgm:cxnLst>
    <dgm:cxn modelId="{08676B13-8443-4EF4-8D16-B3A8AAD710BA}" type="presOf" srcId="{D287AB67-6B2C-490C-8D94-EDF8843FFE05}" destId="{A7F4815E-21A2-4B7E-9886-AEFFC7C5B97A}" srcOrd="0" destOrd="1" presId="urn:microsoft.com/office/officeart/2005/8/layout/list1"/>
    <dgm:cxn modelId="{21DACC2A-AC17-4E99-A1E8-03E1E21ADCFF}" type="presOf" srcId="{BFC13218-7395-4B6D-824A-D87191170E7A}" destId="{90942B80-F418-4128-B8E8-8AFFD0AF8435}" srcOrd="0" destOrd="0" presId="urn:microsoft.com/office/officeart/2005/8/layout/list1"/>
    <dgm:cxn modelId="{F4816F37-65F6-42FD-A3CA-1E85A3ADB7AA}" srcId="{E42B4139-24F8-46D5-97B5-DF9F48195189}" destId="{D287AB67-6B2C-490C-8D94-EDF8843FFE05}" srcOrd="1" destOrd="0" parTransId="{9D17DB4A-8BE4-48E8-AE0C-5AF13DBB3815}" sibTransId="{E5DFE53F-AD69-4225-B78D-4AE6A860B3CE}"/>
    <dgm:cxn modelId="{EA64493A-39E2-41B5-8CDE-E85237E01240}" type="presOf" srcId="{E42B4139-24F8-46D5-97B5-DF9F48195189}" destId="{25F053E5-AD65-4D09-9E95-249F9E32844D}" srcOrd="0" destOrd="0" presId="urn:microsoft.com/office/officeart/2005/8/layout/list1"/>
    <dgm:cxn modelId="{8862245F-B90A-484F-AA9E-4F9F37077C23}" srcId="{BFC13218-7395-4B6D-824A-D87191170E7A}" destId="{35471A89-3DBE-407F-B915-5DD1FE2E0EBF}" srcOrd="0" destOrd="0" parTransId="{A621FBA1-F233-4B96-BFA2-E57FE90924B7}" sibTransId="{37570D94-83EE-410C-ACEB-23E3A65C9F33}"/>
    <dgm:cxn modelId="{39BDD247-9805-4F14-B8D9-1912284DFBA8}" type="presOf" srcId="{35471A89-3DBE-407F-B915-5DD1FE2E0EBF}" destId="{4B4FEE80-B394-430C-B399-FF3DCC7A19DC}" srcOrd="1" destOrd="0" presId="urn:microsoft.com/office/officeart/2005/8/layout/list1"/>
    <dgm:cxn modelId="{C4FA8269-47B0-4FE8-A5B3-6B449663EF38}" srcId="{E42B4139-24F8-46D5-97B5-DF9F48195189}" destId="{9237AE08-9040-47F6-AA75-635F92C0863B}" srcOrd="0" destOrd="0" parTransId="{88F64FA9-F2A8-48B5-A7D7-FF229F8CB216}" sibTransId="{B3763A3E-BDA9-466A-8BE5-7A651965E2DC}"/>
    <dgm:cxn modelId="{563FC94F-A528-4EC4-9C93-5140D27ACC64}" type="presOf" srcId="{E42B4139-24F8-46D5-97B5-DF9F48195189}" destId="{2EC37DBA-98A6-429D-A25A-686A9EF52FED}" srcOrd="1" destOrd="0" presId="urn:microsoft.com/office/officeart/2005/8/layout/list1"/>
    <dgm:cxn modelId="{659F1D52-FCE1-401D-A296-BDF3D1D00487}" srcId="{BFC13218-7395-4B6D-824A-D87191170E7A}" destId="{E42B4139-24F8-46D5-97B5-DF9F48195189}" srcOrd="1" destOrd="0" parTransId="{84EF8ED2-5D00-4DA8-BB75-45939D9C7784}" sibTransId="{6FB3F29A-452F-489C-A82F-5B52A695C607}"/>
    <dgm:cxn modelId="{551A3A98-657A-4E97-97C9-F5DE9E632E40}" type="presOf" srcId="{35471A89-3DBE-407F-B915-5DD1FE2E0EBF}" destId="{49480E54-9F5E-4E2A-8BE4-24DC4A964F2C}" srcOrd="0" destOrd="0" presId="urn:microsoft.com/office/officeart/2005/8/layout/list1"/>
    <dgm:cxn modelId="{FA6568CD-F771-4C11-878F-C8AE9D83E9AC}" type="presOf" srcId="{D8497088-AA80-4148-8461-28C4649FADB3}" destId="{CCAE2CF5-F26E-4E14-B307-4D6AF640A7BE}" srcOrd="0" destOrd="0" presId="urn:microsoft.com/office/officeart/2005/8/layout/list1"/>
    <dgm:cxn modelId="{95425DD6-A739-4DE8-820D-D9C20DE63B51}" srcId="{35471A89-3DBE-407F-B915-5DD1FE2E0EBF}" destId="{D8497088-AA80-4148-8461-28C4649FADB3}" srcOrd="0" destOrd="0" parTransId="{B45501C7-5A1E-4CE5-81E8-BAE8F3C32D91}" sibTransId="{3606054D-B2C7-4758-84C0-E1B3DBD80BD5}"/>
    <dgm:cxn modelId="{9D4724F6-E0A5-48D1-AE21-51E4E3063A2F}" type="presOf" srcId="{9237AE08-9040-47F6-AA75-635F92C0863B}" destId="{A7F4815E-21A2-4B7E-9886-AEFFC7C5B97A}" srcOrd="0" destOrd="0" presId="urn:microsoft.com/office/officeart/2005/8/layout/list1"/>
    <dgm:cxn modelId="{5749017B-52FA-409B-BA49-C6AFA34D8648}" type="presParOf" srcId="{90942B80-F418-4128-B8E8-8AFFD0AF8435}" destId="{C0D4560C-442A-46CA-B535-BA20EFAD2530}" srcOrd="0" destOrd="0" presId="urn:microsoft.com/office/officeart/2005/8/layout/list1"/>
    <dgm:cxn modelId="{A1F85CFC-FC31-4A8B-8994-B360934EF602}" type="presParOf" srcId="{C0D4560C-442A-46CA-B535-BA20EFAD2530}" destId="{49480E54-9F5E-4E2A-8BE4-24DC4A964F2C}" srcOrd="0" destOrd="0" presId="urn:microsoft.com/office/officeart/2005/8/layout/list1"/>
    <dgm:cxn modelId="{AD8BDDCD-0F50-407B-9E45-3B09265A3CF0}" type="presParOf" srcId="{C0D4560C-442A-46CA-B535-BA20EFAD2530}" destId="{4B4FEE80-B394-430C-B399-FF3DCC7A19DC}" srcOrd="1" destOrd="0" presId="urn:microsoft.com/office/officeart/2005/8/layout/list1"/>
    <dgm:cxn modelId="{FB07A8B3-9374-4D6E-854D-3BEDC29376E0}" type="presParOf" srcId="{90942B80-F418-4128-B8E8-8AFFD0AF8435}" destId="{B355F46B-8888-48BC-AB85-5D785AA947D2}" srcOrd="1" destOrd="0" presId="urn:microsoft.com/office/officeart/2005/8/layout/list1"/>
    <dgm:cxn modelId="{CD92C203-D5D6-4E7B-B69E-72BB7BF8D526}" type="presParOf" srcId="{90942B80-F418-4128-B8E8-8AFFD0AF8435}" destId="{CCAE2CF5-F26E-4E14-B307-4D6AF640A7BE}" srcOrd="2" destOrd="0" presId="urn:microsoft.com/office/officeart/2005/8/layout/list1"/>
    <dgm:cxn modelId="{CF1D6C44-B01D-4B27-BDCD-B3A81A212152}" type="presParOf" srcId="{90942B80-F418-4128-B8E8-8AFFD0AF8435}" destId="{5D58A996-7852-41A1-8B79-9BDA1D13189A}" srcOrd="3" destOrd="0" presId="urn:microsoft.com/office/officeart/2005/8/layout/list1"/>
    <dgm:cxn modelId="{90FFB79D-8F9E-4CC8-BDC1-2734C6CAAD0E}" type="presParOf" srcId="{90942B80-F418-4128-B8E8-8AFFD0AF8435}" destId="{589CF081-01D3-4CF0-B492-0AD9AC3C4B6B}" srcOrd="4" destOrd="0" presId="urn:microsoft.com/office/officeart/2005/8/layout/list1"/>
    <dgm:cxn modelId="{C7705275-CA1D-4259-B459-B3442FEAA452}" type="presParOf" srcId="{589CF081-01D3-4CF0-B492-0AD9AC3C4B6B}" destId="{25F053E5-AD65-4D09-9E95-249F9E32844D}" srcOrd="0" destOrd="0" presId="urn:microsoft.com/office/officeart/2005/8/layout/list1"/>
    <dgm:cxn modelId="{1AFF9A35-F016-45A7-9625-9A880B257ABA}" type="presParOf" srcId="{589CF081-01D3-4CF0-B492-0AD9AC3C4B6B}" destId="{2EC37DBA-98A6-429D-A25A-686A9EF52FED}" srcOrd="1" destOrd="0" presId="urn:microsoft.com/office/officeart/2005/8/layout/list1"/>
    <dgm:cxn modelId="{AF4D2631-D4F9-4036-A1C8-38F4EFBF6B5F}" type="presParOf" srcId="{90942B80-F418-4128-B8E8-8AFFD0AF8435}" destId="{CDD71AA9-90FC-4E02-8C45-C5C9FA4B22BD}" srcOrd="5" destOrd="0" presId="urn:microsoft.com/office/officeart/2005/8/layout/list1"/>
    <dgm:cxn modelId="{480169D7-D650-4132-BFBA-9642C358BD55}" type="presParOf" srcId="{90942B80-F418-4128-B8E8-8AFFD0AF8435}" destId="{A7F4815E-21A2-4B7E-9886-AEFFC7C5B97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4BAADE-8E07-4064-9415-8FC03532E2C9}"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B79D685E-3EE8-4760-A30E-7F10227FFC84}">
      <dgm:prSet/>
      <dgm:spPr/>
      <dgm:t>
        <a:bodyPr/>
        <a:lstStyle/>
        <a:p>
          <a:r>
            <a:rPr lang="en-US"/>
            <a:t>The Potential for Salvation – Romans 1:16  For I am not ashamed of the gospel, because it is the power of God that brings salvation to everyone who believes: first to the Jew, then to the Gentile. </a:t>
          </a:r>
        </a:p>
      </dgm:t>
    </dgm:pt>
    <dgm:pt modelId="{8055D834-5C61-4A36-99B7-516FD8EB1EC3}" type="parTrans" cxnId="{75549729-04A8-450D-9E14-AA9BED5F8975}">
      <dgm:prSet/>
      <dgm:spPr/>
      <dgm:t>
        <a:bodyPr/>
        <a:lstStyle/>
        <a:p>
          <a:endParaRPr lang="en-US"/>
        </a:p>
      </dgm:t>
    </dgm:pt>
    <dgm:pt modelId="{E5758B48-3747-4E67-9B7A-AC1F0E638B36}" type="sibTrans" cxnId="{75549729-04A8-450D-9E14-AA9BED5F8975}">
      <dgm:prSet/>
      <dgm:spPr/>
      <dgm:t>
        <a:bodyPr/>
        <a:lstStyle/>
        <a:p>
          <a:endParaRPr lang="en-US"/>
        </a:p>
      </dgm:t>
    </dgm:pt>
    <dgm:pt modelId="{6DCA671C-273A-46BE-B151-DEF27AF3D6B3}">
      <dgm:prSet/>
      <dgm:spPr/>
      <dgm:t>
        <a:bodyPr/>
        <a:lstStyle/>
        <a:p>
          <a:r>
            <a:rPr lang="en-US"/>
            <a:t>2. The Population of Sinners – Romans 3:10, 23 </a:t>
          </a:r>
          <a:r>
            <a:rPr lang="en-US" b="1" baseline="30000"/>
            <a:t>10 </a:t>
          </a:r>
          <a:r>
            <a:rPr lang="en-US"/>
            <a:t>As it is written: “There is no one righteous, not even one. </a:t>
          </a:r>
          <a:r>
            <a:rPr lang="en-US" b="1" baseline="30000"/>
            <a:t>23 </a:t>
          </a:r>
          <a:r>
            <a:rPr lang="en-US"/>
            <a:t>for all have sinned and fall short of the glory of God, </a:t>
          </a:r>
        </a:p>
      </dgm:t>
    </dgm:pt>
    <dgm:pt modelId="{628D9CE1-8897-4312-BDEC-2151E5A16283}" type="parTrans" cxnId="{DE5BE398-506C-4485-A685-3FCE7FC84A3E}">
      <dgm:prSet/>
      <dgm:spPr/>
      <dgm:t>
        <a:bodyPr/>
        <a:lstStyle/>
        <a:p>
          <a:endParaRPr lang="en-US"/>
        </a:p>
      </dgm:t>
    </dgm:pt>
    <dgm:pt modelId="{ED470A58-33FB-49CA-942A-4D3B1D14EF0F}" type="sibTrans" cxnId="{DE5BE398-506C-4485-A685-3FCE7FC84A3E}">
      <dgm:prSet/>
      <dgm:spPr/>
      <dgm:t>
        <a:bodyPr/>
        <a:lstStyle/>
        <a:p>
          <a:endParaRPr lang="en-US"/>
        </a:p>
      </dgm:t>
    </dgm:pt>
    <dgm:pt modelId="{172219F6-78C9-46FF-9703-6D724F9FD557}">
      <dgm:prSet/>
      <dgm:spPr/>
      <dgm:t>
        <a:bodyPr/>
        <a:lstStyle/>
        <a:p>
          <a:r>
            <a:rPr lang="en-US"/>
            <a:t>3. The Problem of and Pay for Sin – Romans 6: 23 For the wages of sin is death, but the gift of God is eternal life in Christ Jesus our Lord.</a:t>
          </a:r>
        </a:p>
      </dgm:t>
    </dgm:pt>
    <dgm:pt modelId="{2201A55E-9D45-428E-B10C-231083713949}" type="parTrans" cxnId="{C7E91BC7-0753-414B-A209-CADB9B6C185E}">
      <dgm:prSet/>
      <dgm:spPr/>
      <dgm:t>
        <a:bodyPr/>
        <a:lstStyle/>
        <a:p>
          <a:endParaRPr lang="en-US"/>
        </a:p>
      </dgm:t>
    </dgm:pt>
    <dgm:pt modelId="{321208D8-C176-47D8-B28F-EC180198DBEA}" type="sibTrans" cxnId="{C7E91BC7-0753-414B-A209-CADB9B6C185E}">
      <dgm:prSet/>
      <dgm:spPr/>
      <dgm:t>
        <a:bodyPr/>
        <a:lstStyle/>
        <a:p>
          <a:endParaRPr lang="en-US"/>
        </a:p>
      </dgm:t>
    </dgm:pt>
    <dgm:pt modelId="{08B7C46A-0B25-4E41-8361-14B2CA811E89}">
      <dgm:prSet/>
      <dgm:spPr/>
      <dgm:t>
        <a:bodyPr/>
        <a:lstStyle/>
        <a:p>
          <a:r>
            <a:rPr lang="en-US"/>
            <a:t>4. The Presentation and Plan of Salvation - Romans 10:8-10, 13 </a:t>
          </a:r>
          <a:r>
            <a:rPr lang="en-US" baseline="30000"/>
            <a:t>8 </a:t>
          </a:r>
          <a:r>
            <a:rPr lang="en-US"/>
            <a:t>But what saith it? The word is nigh thee, even in thy mouth, and in thy heart: that is, the word of faith, which we preach; </a:t>
          </a:r>
          <a:r>
            <a:rPr lang="en-US" baseline="30000"/>
            <a:t>9 </a:t>
          </a:r>
          <a:r>
            <a:rPr lang="en-US"/>
            <a:t>That if thou shalt confess with thy mouth the Lord Jesus, and shalt believe in thine heart that God hath raised him from the dead, thou shalt be saved. </a:t>
          </a:r>
          <a:r>
            <a:rPr lang="en-US" baseline="30000"/>
            <a:t>10 </a:t>
          </a:r>
          <a:r>
            <a:rPr lang="en-US"/>
            <a:t>For with the heart man believeth unto righteousness; and with the mouth confession is made unto salvation. </a:t>
          </a:r>
          <a:r>
            <a:rPr lang="en-US" baseline="30000"/>
            <a:t>13 </a:t>
          </a:r>
          <a:r>
            <a:rPr lang="en-US"/>
            <a:t>For whosoever shall call upon the name of the Lord shall be saved.</a:t>
          </a:r>
        </a:p>
      </dgm:t>
    </dgm:pt>
    <dgm:pt modelId="{C6DDF74F-54E6-4A99-8AF8-D00FBC64FC50}" type="parTrans" cxnId="{C5CC7920-2CA4-40D5-B030-939AF5F3645C}">
      <dgm:prSet/>
      <dgm:spPr/>
      <dgm:t>
        <a:bodyPr/>
        <a:lstStyle/>
        <a:p>
          <a:endParaRPr lang="en-US"/>
        </a:p>
      </dgm:t>
    </dgm:pt>
    <dgm:pt modelId="{94AB77F1-A24D-4A14-A5E4-751DF3B00B1D}" type="sibTrans" cxnId="{C5CC7920-2CA4-40D5-B030-939AF5F3645C}">
      <dgm:prSet/>
      <dgm:spPr/>
      <dgm:t>
        <a:bodyPr/>
        <a:lstStyle/>
        <a:p>
          <a:endParaRPr lang="en-US"/>
        </a:p>
      </dgm:t>
    </dgm:pt>
    <dgm:pt modelId="{AE8E09A2-9DEB-4A9E-974A-8C7955A6D640}" type="pres">
      <dgm:prSet presAssocID="{554BAADE-8E07-4064-9415-8FC03532E2C9}" presName="Name0" presStyleCnt="0">
        <dgm:presLayoutVars>
          <dgm:dir/>
          <dgm:resizeHandles val="exact"/>
        </dgm:presLayoutVars>
      </dgm:prSet>
      <dgm:spPr/>
    </dgm:pt>
    <dgm:pt modelId="{02A5A117-A572-463F-B284-B3034C1D948D}" type="pres">
      <dgm:prSet presAssocID="{B79D685E-3EE8-4760-A30E-7F10227FFC84}" presName="node" presStyleLbl="node1" presStyleIdx="0" presStyleCnt="4">
        <dgm:presLayoutVars>
          <dgm:bulletEnabled val="1"/>
        </dgm:presLayoutVars>
      </dgm:prSet>
      <dgm:spPr/>
    </dgm:pt>
    <dgm:pt modelId="{8894F336-4FDC-4EAE-8DB7-6316D04C0B45}" type="pres">
      <dgm:prSet presAssocID="{E5758B48-3747-4E67-9B7A-AC1F0E638B36}" presName="sibTrans" presStyleLbl="sibTrans2D1" presStyleIdx="0" presStyleCnt="3"/>
      <dgm:spPr/>
    </dgm:pt>
    <dgm:pt modelId="{98780089-89A3-4151-A1E0-33863F4D7092}" type="pres">
      <dgm:prSet presAssocID="{E5758B48-3747-4E67-9B7A-AC1F0E638B36}" presName="connectorText" presStyleLbl="sibTrans2D1" presStyleIdx="0" presStyleCnt="3"/>
      <dgm:spPr/>
    </dgm:pt>
    <dgm:pt modelId="{A1DEA8CD-87E4-48B1-9155-E6A8DFFF0C7C}" type="pres">
      <dgm:prSet presAssocID="{6DCA671C-273A-46BE-B151-DEF27AF3D6B3}" presName="node" presStyleLbl="node1" presStyleIdx="1" presStyleCnt="4">
        <dgm:presLayoutVars>
          <dgm:bulletEnabled val="1"/>
        </dgm:presLayoutVars>
      </dgm:prSet>
      <dgm:spPr/>
    </dgm:pt>
    <dgm:pt modelId="{AC81B3D7-2556-4B60-8846-99B345F8F20B}" type="pres">
      <dgm:prSet presAssocID="{ED470A58-33FB-49CA-942A-4D3B1D14EF0F}" presName="sibTrans" presStyleLbl="sibTrans2D1" presStyleIdx="1" presStyleCnt="3"/>
      <dgm:spPr/>
    </dgm:pt>
    <dgm:pt modelId="{27243038-80F9-4236-A795-7A708E101BB0}" type="pres">
      <dgm:prSet presAssocID="{ED470A58-33FB-49CA-942A-4D3B1D14EF0F}" presName="connectorText" presStyleLbl="sibTrans2D1" presStyleIdx="1" presStyleCnt="3"/>
      <dgm:spPr/>
    </dgm:pt>
    <dgm:pt modelId="{1E812955-5A47-4708-BC0A-319B4A2ECA4E}" type="pres">
      <dgm:prSet presAssocID="{172219F6-78C9-46FF-9703-6D724F9FD557}" presName="node" presStyleLbl="node1" presStyleIdx="2" presStyleCnt="4">
        <dgm:presLayoutVars>
          <dgm:bulletEnabled val="1"/>
        </dgm:presLayoutVars>
      </dgm:prSet>
      <dgm:spPr/>
    </dgm:pt>
    <dgm:pt modelId="{B65C6BCA-092C-46CD-A9E3-D6180730DECF}" type="pres">
      <dgm:prSet presAssocID="{321208D8-C176-47D8-B28F-EC180198DBEA}" presName="sibTrans" presStyleLbl="sibTrans2D1" presStyleIdx="2" presStyleCnt="3"/>
      <dgm:spPr/>
    </dgm:pt>
    <dgm:pt modelId="{0C3FC7E7-86A8-4D6C-9D61-E0837529F469}" type="pres">
      <dgm:prSet presAssocID="{321208D8-C176-47D8-B28F-EC180198DBEA}" presName="connectorText" presStyleLbl="sibTrans2D1" presStyleIdx="2" presStyleCnt="3"/>
      <dgm:spPr/>
    </dgm:pt>
    <dgm:pt modelId="{3125A45E-7A34-4F64-BB79-19FFBD1CB15D}" type="pres">
      <dgm:prSet presAssocID="{08B7C46A-0B25-4E41-8361-14B2CA811E89}" presName="node" presStyleLbl="node1" presStyleIdx="3" presStyleCnt="4">
        <dgm:presLayoutVars>
          <dgm:bulletEnabled val="1"/>
        </dgm:presLayoutVars>
      </dgm:prSet>
      <dgm:spPr/>
    </dgm:pt>
  </dgm:ptLst>
  <dgm:cxnLst>
    <dgm:cxn modelId="{4451DD12-C411-46D6-8262-DE2DDB358513}" type="presOf" srcId="{554BAADE-8E07-4064-9415-8FC03532E2C9}" destId="{AE8E09A2-9DEB-4A9E-974A-8C7955A6D640}" srcOrd="0" destOrd="0" presId="urn:microsoft.com/office/officeart/2005/8/layout/process1"/>
    <dgm:cxn modelId="{C5CC7920-2CA4-40D5-B030-939AF5F3645C}" srcId="{554BAADE-8E07-4064-9415-8FC03532E2C9}" destId="{08B7C46A-0B25-4E41-8361-14B2CA811E89}" srcOrd="3" destOrd="0" parTransId="{C6DDF74F-54E6-4A99-8AF8-D00FBC64FC50}" sibTransId="{94AB77F1-A24D-4A14-A5E4-751DF3B00B1D}"/>
    <dgm:cxn modelId="{44B8B321-C3F4-4503-ACA2-ED71B734FA59}" type="presOf" srcId="{E5758B48-3747-4E67-9B7A-AC1F0E638B36}" destId="{98780089-89A3-4151-A1E0-33863F4D7092}" srcOrd="1" destOrd="0" presId="urn:microsoft.com/office/officeart/2005/8/layout/process1"/>
    <dgm:cxn modelId="{75549729-04A8-450D-9E14-AA9BED5F8975}" srcId="{554BAADE-8E07-4064-9415-8FC03532E2C9}" destId="{B79D685E-3EE8-4760-A30E-7F10227FFC84}" srcOrd="0" destOrd="0" parTransId="{8055D834-5C61-4A36-99B7-516FD8EB1EC3}" sibTransId="{E5758B48-3747-4E67-9B7A-AC1F0E638B36}"/>
    <dgm:cxn modelId="{B232F635-93DB-41E1-B02E-AC499F737EAB}" type="presOf" srcId="{321208D8-C176-47D8-B28F-EC180198DBEA}" destId="{B65C6BCA-092C-46CD-A9E3-D6180730DECF}" srcOrd="0" destOrd="0" presId="urn:microsoft.com/office/officeart/2005/8/layout/process1"/>
    <dgm:cxn modelId="{6653C541-5B91-48E4-A63B-CFB105591641}" type="presOf" srcId="{ED470A58-33FB-49CA-942A-4D3B1D14EF0F}" destId="{27243038-80F9-4236-A795-7A708E101BB0}" srcOrd="1" destOrd="0" presId="urn:microsoft.com/office/officeart/2005/8/layout/process1"/>
    <dgm:cxn modelId="{3609F74E-0533-46D2-9199-4EC31B05874E}" type="presOf" srcId="{ED470A58-33FB-49CA-942A-4D3B1D14EF0F}" destId="{AC81B3D7-2556-4B60-8846-99B345F8F20B}" srcOrd="0" destOrd="0" presId="urn:microsoft.com/office/officeart/2005/8/layout/process1"/>
    <dgm:cxn modelId="{89CADA6F-3CB0-40A8-BD20-45C76A7B3CFE}" type="presOf" srcId="{08B7C46A-0B25-4E41-8361-14B2CA811E89}" destId="{3125A45E-7A34-4F64-BB79-19FFBD1CB15D}" srcOrd="0" destOrd="0" presId="urn:microsoft.com/office/officeart/2005/8/layout/process1"/>
    <dgm:cxn modelId="{DE5BE398-506C-4485-A685-3FCE7FC84A3E}" srcId="{554BAADE-8E07-4064-9415-8FC03532E2C9}" destId="{6DCA671C-273A-46BE-B151-DEF27AF3D6B3}" srcOrd="1" destOrd="0" parTransId="{628D9CE1-8897-4312-BDEC-2151E5A16283}" sibTransId="{ED470A58-33FB-49CA-942A-4D3B1D14EF0F}"/>
    <dgm:cxn modelId="{807B06AE-E6D6-4A97-AD32-E0D262C416E8}" type="presOf" srcId="{321208D8-C176-47D8-B28F-EC180198DBEA}" destId="{0C3FC7E7-86A8-4D6C-9D61-E0837529F469}" srcOrd="1" destOrd="0" presId="urn:microsoft.com/office/officeart/2005/8/layout/process1"/>
    <dgm:cxn modelId="{319440B9-104B-4637-913C-A67AF1EAB67A}" type="presOf" srcId="{6DCA671C-273A-46BE-B151-DEF27AF3D6B3}" destId="{A1DEA8CD-87E4-48B1-9155-E6A8DFFF0C7C}" srcOrd="0" destOrd="0" presId="urn:microsoft.com/office/officeart/2005/8/layout/process1"/>
    <dgm:cxn modelId="{C7E91BC7-0753-414B-A209-CADB9B6C185E}" srcId="{554BAADE-8E07-4064-9415-8FC03532E2C9}" destId="{172219F6-78C9-46FF-9703-6D724F9FD557}" srcOrd="2" destOrd="0" parTransId="{2201A55E-9D45-428E-B10C-231083713949}" sibTransId="{321208D8-C176-47D8-B28F-EC180198DBEA}"/>
    <dgm:cxn modelId="{7444E9D3-109F-4879-B8D0-E3C742298A59}" type="presOf" srcId="{172219F6-78C9-46FF-9703-6D724F9FD557}" destId="{1E812955-5A47-4708-BC0A-319B4A2ECA4E}" srcOrd="0" destOrd="0" presId="urn:microsoft.com/office/officeart/2005/8/layout/process1"/>
    <dgm:cxn modelId="{8F28B7E1-69DB-454C-8563-6417B436C07C}" type="presOf" srcId="{E5758B48-3747-4E67-9B7A-AC1F0E638B36}" destId="{8894F336-4FDC-4EAE-8DB7-6316D04C0B45}" srcOrd="0" destOrd="0" presId="urn:microsoft.com/office/officeart/2005/8/layout/process1"/>
    <dgm:cxn modelId="{0B1D89FB-84BE-48B3-AAC1-9B0C117E8792}" type="presOf" srcId="{B79D685E-3EE8-4760-A30E-7F10227FFC84}" destId="{02A5A117-A572-463F-B284-B3034C1D948D}" srcOrd="0" destOrd="0" presId="urn:microsoft.com/office/officeart/2005/8/layout/process1"/>
    <dgm:cxn modelId="{7858B4AD-09D7-4B77-8827-936A53E292E3}" type="presParOf" srcId="{AE8E09A2-9DEB-4A9E-974A-8C7955A6D640}" destId="{02A5A117-A572-463F-B284-B3034C1D948D}" srcOrd="0" destOrd="0" presId="urn:microsoft.com/office/officeart/2005/8/layout/process1"/>
    <dgm:cxn modelId="{81FF6A5F-BE0C-4D9F-B2D0-8080CF750589}" type="presParOf" srcId="{AE8E09A2-9DEB-4A9E-974A-8C7955A6D640}" destId="{8894F336-4FDC-4EAE-8DB7-6316D04C0B45}" srcOrd="1" destOrd="0" presId="urn:microsoft.com/office/officeart/2005/8/layout/process1"/>
    <dgm:cxn modelId="{DCDB7E86-8A7A-4AC7-8509-4E76923FA659}" type="presParOf" srcId="{8894F336-4FDC-4EAE-8DB7-6316D04C0B45}" destId="{98780089-89A3-4151-A1E0-33863F4D7092}" srcOrd="0" destOrd="0" presId="urn:microsoft.com/office/officeart/2005/8/layout/process1"/>
    <dgm:cxn modelId="{318D7737-442F-4D0D-BAB9-0A759166F899}" type="presParOf" srcId="{AE8E09A2-9DEB-4A9E-974A-8C7955A6D640}" destId="{A1DEA8CD-87E4-48B1-9155-E6A8DFFF0C7C}" srcOrd="2" destOrd="0" presId="urn:microsoft.com/office/officeart/2005/8/layout/process1"/>
    <dgm:cxn modelId="{6177CC20-CA12-475E-99CD-2B00B2C7DE62}" type="presParOf" srcId="{AE8E09A2-9DEB-4A9E-974A-8C7955A6D640}" destId="{AC81B3D7-2556-4B60-8846-99B345F8F20B}" srcOrd="3" destOrd="0" presId="urn:microsoft.com/office/officeart/2005/8/layout/process1"/>
    <dgm:cxn modelId="{4971CB45-3E8B-4176-BF06-4E8DD86778CE}" type="presParOf" srcId="{AC81B3D7-2556-4B60-8846-99B345F8F20B}" destId="{27243038-80F9-4236-A795-7A708E101BB0}" srcOrd="0" destOrd="0" presId="urn:microsoft.com/office/officeart/2005/8/layout/process1"/>
    <dgm:cxn modelId="{F90FD3AC-993F-4144-A9D2-DC8326037478}" type="presParOf" srcId="{AE8E09A2-9DEB-4A9E-974A-8C7955A6D640}" destId="{1E812955-5A47-4708-BC0A-319B4A2ECA4E}" srcOrd="4" destOrd="0" presId="urn:microsoft.com/office/officeart/2005/8/layout/process1"/>
    <dgm:cxn modelId="{6D66AC08-D719-4762-976A-304F903024E0}" type="presParOf" srcId="{AE8E09A2-9DEB-4A9E-974A-8C7955A6D640}" destId="{B65C6BCA-092C-46CD-A9E3-D6180730DECF}" srcOrd="5" destOrd="0" presId="urn:microsoft.com/office/officeart/2005/8/layout/process1"/>
    <dgm:cxn modelId="{38210E36-6070-42BC-9200-BAE89E7EF7E4}" type="presParOf" srcId="{B65C6BCA-092C-46CD-A9E3-D6180730DECF}" destId="{0C3FC7E7-86A8-4D6C-9D61-E0837529F469}" srcOrd="0" destOrd="0" presId="urn:microsoft.com/office/officeart/2005/8/layout/process1"/>
    <dgm:cxn modelId="{F8A6BF5D-B9C2-47CC-BE09-AFB19EA66148}" type="presParOf" srcId="{AE8E09A2-9DEB-4A9E-974A-8C7955A6D640}" destId="{3125A45E-7A34-4F64-BB79-19FFBD1CB15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D3711E-8709-4D69-90D3-CD765948A7C4}"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ED2A1944-494D-47DC-BEB9-3D3D48F5097F}">
      <dgm:prSet/>
      <dgm:spPr/>
      <dgm:t>
        <a:bodyPr/>
        <a:lstStyle/>
        <a:p>
          <a:r>
            <a:rPr lang="en-US"/>
            <a:t>Know that you are Saved.</a:t>
          </a:r>
        </a:p>
      </dgm:t>
    </dgm:pt>
    <dgm:pt modelId="{1D403B8E-6884-41FF-ADF9-72DCBC783802}" type="parTrans" cxnId="{7D32557A-63D7-4706-90D8-A262C0CDB308}">
      <dgm:prSet/>
      <dgm:spPr/>
      <dgm:t>
        <a:bodyPr/>
        <a:lstStyle/>
        <a:p>
          <a:endParaRPr lang="en-US"/>
        </a:p>
      </dgm:t>
    </dgm:pt>
    <dgm:pt modelId="{3872F1E1-F0D5-4BFF-997B-0675ADB54B81}" type="sibTrans" cxnId="{7D32557A-63D7-4706-90D8-A262C0CDB308}">
      <dgm:prSet phldrT="1" phldr="0"/>
      <dgm:spPr/>
      <dgm:t>
        <a:bodyPr/>
        <a:lstStyle/>
        <a:p>
          <a:r>
            <a:rPr lang="en-US"/>
            <a:t>1</a:t>
          </a:r>
        </a:p>
      </dgm:t>
    </dgm:pt>
    <dgm:pt modelId="{41BFF832-F227-4355-8728-43428EC6710E}">
      <dgm:prSet/>
      <dgm:spPr/>
      <dgm:t>
        <a:bodyPr/>
        <a:lstStyle/>
        <a:p>
          <a:r>
            <a:rPr lang="en-US"/>
            <a:t>Know how to communicate to others how to become saved.</a:t>
          </a:r>
        </a:p>
      </dgm:t>
    </dgm:pt>
    <dgm:pt modelId="{8A364C78-ED07-4813-BEC5-1613BE0B7759}" type="parTrans" cxnId="{5BDEEBDA-712A-4BC4-9397-5016D56536C0}">
      <dgm:prSet/>
      <dgm:spPr/>
      <dgm:t>
        <a:bodyPr/>
        <a:lstStyle/>
        <a:p>
          <a:endParaRPr lang="en-US"/>
        </a:p>
      </dgm:t>
    </dgm:pt>
    <dgm:pt modelId="{94532EC3-82DE-4AB7-B9FE-0D42DF9CF8F8}" type="sibTrans" cxnId="{5BDEEBDA-712A-4BC4-9397-5016D56536C0}">
      <dgm:prSet phldrT="2" phldr="0"/>
      <dgm:spPr/>
      <dgm:t>
        <a:bodyPr/>
        <a:lstStyle/>
        <a:p>
          <a:r>
            <a:rPr lang="en-US"/>
            <a:t>2</a:t>
          </a:r>
        </a:p>
      </dgm:t>
    </dgm:pt>
    <dgm:pt modelId="{25C1E595-2EDA-4DA4-9FF2-31685884A758}">
      <dgm:prSet/>
      <dgm:spPr/>
      <dgm:t>
        <a:bodyPr/>
        <a:lstStyle/>
        <a:p>
          <a:r>
            <a:rPr lang="en-US"/>
            <a:t>Participate in the Call to Discipleship INTENTIONALLY</a:t>
          </a:r>
        </a:p>
      </dgm:t>
    </dgm:pt>
    <dgm:pt modelId="{7E95A8CF-B10B-4CB8-A757-92DA6B43E01C}" type="parTrans" cxnId="{6FD0CCC5-466C-439C-8F32-A69001BAA937}">
      <dgm:prSet/>
      <dgm:spPr/>
      <dgm:t>
        <a:bodyPr/>
        <a:lstStyle/>
        <a:p>
          <a:endParaRPr lang="en-US"/>
        </a:p>
      </dgm:t>
    </dgm:pt>
    <dgm:pt modelId="{54CF1217-1F2B-4862-A128-D11D6B8EB42D}" type="sibTrans" cxnId="{6FD0CCC5-466C-439C-8F32-A69001BAA937}">
      <dgm:prSet phldrT="3" phldr="0"/>
      <dgm:spPr/>
      <dgm:t>
        <a:bodyPr/>
        <a:lstStyle/>
        <a:p>
          <a:r>
            <a:rPr lang="en-US"/>
            <a:t>3</a:t>
          </a:r>
        </a:p>
      </dgm:t>
    </dgm:pt>
    <dgm:pt modelId="{02DCBA46-1B7C-4674-A60F-932CF9663086}" type="pres">
      <dgm:prSet presAssocID="{A9D3711E-8709-4D69-90D3-CD765948A7C4}" presName="Name0" presStyleCnt="0">
        <dgm:presLayoutVars>
          <dgm:animLvl val="lvl"/>
          <dgm:resizeHandles val="exact"/>
        </dgm:presLayoutVars>
      </dgm:prSet>
      <dgm:spPr/>
    </dgm:pt>
    <dgm:pt modelId="{132451F8-CED8-49F1-9ED0-A346474F8C8C}" type="pres">
      <dgm:prSet presAssocID="{ED2A1944-494D-47DC-BEB9-3D3D48F5097F}" presName="compositeNode" presStyleCnt="0">
        <dgm:presLayoutVars>
          <dgm:bulletEnabled val="1"/>
        </dgm:presLayoutVars>
      </dgm:prSet>
      <dgm:spPr/>
    </dgm:pt>
    <dgm:pt modelId="{6E340D6E-6299-4BCC-A05D-03A3795804BF}" type="pres">
      <dgm:prSet presAssocID="{ED2A1944-494D-47DC-BEB9-3D3D48F5097F}" presName="bgRect" presStyleLbl="bgAccFollowNode1" presStyleIdx="0" presStyleCnt="3"/>
      <dgm:spPr/>
    </dgm:pt>
    <dgm:pt modelId="{79CFE58E-DAB7-4370-B823-1642D2DA9009}" type="pres">
      <dgm:prSet presAssocID="{3872F1E1-F0D5-4BFF-997B-0675ADB54B81}" presName="sibTransNodeCircle" presStyleLbl="alignNode1" presStyleIdx="0" presStyleCnt="6">
        <dgm:presLayoutVars>
          <dgm:chMax val="0"/>
          <dgm:bulletEnabled/>
        </dgm:presLayoutVars>
      </dgm:prSet>
      <dgm:spPr/>
    </dgm:pt>
    <dgm:pt modelId="{F44D5FF3-1AC6-4B49-A721-E402A7676CC7}" type="pres">
      <dgm:prSet presAssocID="{ED2A1944-494D-47DC-BEB9-3D3D48F5097F}" presName="bottomLine" presStyleLbl="alignNode1" presStyleIdx="1" presStyleCnt="6">
        <dgm:presLayoutVars/>
      </dgm:prSet>
      <dgm:spPr/>
    </dgm:pt>
    <dgm:pt modelId="{F33112CE-C875-4FAC-93F8-27524CA2BC60}" type="pres">
      <dgm:prSet presAssocID="{ED2A1944-494D-47DC-BEB9-3D3D48F5097F}" presName="nodeText" presStyleLbl="bgAccFollowNode1" presStyleIdx="0" presStyleCnt="3">
        <dgm:presLayoutVars>
          <dgm:bulletEnabled val="1"/>
        </dgm:presLayoutVars>
      </dgm:prSet>
      <dgm:spPr/>
    </dgm:pt>
    <dgm:pt modelId="{BD56E317-C69A-468B-B9AA-3327C3245469}" type="pres">
      <dgm:prSet presAssocID="{3872F1E1-F0D5-4BFF-997B-0675ADB54B81}" presName="sibTrans" presStyleCnt="0"/>
      <dgm:spPr/>
    </dgm:pt>
    <dgm:pt modelId="{8859EEFB-5CAE-4ACB-B1C0-1E185B085E78}" type="pres">
      <dgm:prSet presAssocID="{41BFF832-F227-4355-8728-43428EC6710E}" presName="compositeNode" presStyleCnt="0">
        <dgm:presLayoutVars>
          <dgm:bulletEnabled val="1"/>
        </dgm:presLayoutVars>
      </dgm:prSet>
      <dgm:spPr/>
    </dgm:pt>
    <dgm:pt modelId="{9CA1F967-E75B-4692-B56E-EAEF92E6F624}" type="pres">
      <dgm:prSet presAssocID="{41BFF832-F227-4355-8728-43428EC6710E}" presName="bgRect" presStyleLbl="bgAccFollowNode1" presStyleIdx="1" presStyleCnt="3"/>
      <dgm:spPr/>
    </dgm:pt>
    <dgm:pt modelId="{FF7BFB59-415D-493E-A1B2-BC0189AB453C}" type="pres">
      <dgm:prSet presAssocID="{94532EC3-82DE-4AB7-B9FE-0D42DF9CF8F8}" presName="sibTransNodeCircle" presStyleLbl="alignNode1" presStyleIdx="2" presStyleCnt="6">
        <dgm:presLayoutVars>
          <dgm:chMax val="0"/>
          <dgm:bulletEnabled/>
        </dgm:presLayoutVars>
      </dgm:prSet>
      <dgm:spPr/>
    </dgm:pt>
    <dgm:pt modelId="{4912C12F-9912-4E14-955A-CCE11560411E}" type="pres">
      <dgm:prSet presAssocID="{41BFF832-F227-4355-8728-43428EC6710E}" presName="bottomLine" presStyleLbl="alignNode1" presStyleIdx="3" presStyleCnt="6">
        <dgm:presLayoutVars/>
      </dgm:prSet>
      <dgm:spPr/>
    </dgm:pt>
    <dgm:pt modelId="{B78FBE56-5F4B-4847-BAF3-6D90695B0C62}" type="pres">
      <dgm:prSet presAssocID="{41BFF832-F227-4355-8728-43428EC6710E}" presName="nodeText" presStyleLbl="bgAccFollowNode1" presStyleIdx="1" presStyleCnt="3">
        <dgm:presLayoutVars>
          <dgm:bulletEnabled val="1"/>
        </dgm:presLayoutVars>
      </dgm:prSet>
      <dgm:spPr/>
    </dgm:pt>
    <dgm:pt modelId="{EA24C67B-D942-42C2-BB3E-04871FD63375}" type="pres">
      <dgm:prSet presAssocID="{94532EC3-82DE-4AB7-B9FE-0D42DF9CF8F8}" presName="sibTrans" presStyleCnt="0"/>
      <dgm:spPr/>
    </dgm:pt>
    <dgm:pt modelId="{550B2FA7-16D4-4F79-A1CD-943C4EAE8A5E}" type="pres">
      <dgm:prSet presAssocID="{25C1E595-2EDA-4DA4-9FF2-31685884A758}" presName="compositeNode" presStyleCnt="0">
        <dgm:presLayoutVars>
          <dgm:bulletEnabled val="1"/>
        </dgm:presLayoutVars>
      </dgm:prSet>
      <dgm:spPr/>
    </dgm:pt>
    <dgm:pt modelId="{AB3EC6D7-8870-4F45-AFFD-E1870DFDEC90}" type="pres">
      <dgm:prSet presAssocID="{25C1E595-2EDA-4DA4-9FF2-31685884A758}" presName="bgRect" presStyleLbl="bgAccFollowNode1" presStyleIdx="2" presStyleCnt="3"/>
      <dgm:spPr/>
    </dgm:pt>
    <dgm:pt modelId="{1F98A00F-02CF-47B6-8969-9FF251CD5B1E}" type="pres">
      <dgm:prSet presAssocID="{54CF1217-1F2B-4862-A128-D11D6B8EB42D}" presName="sibTransNodeCircle" presStyleLbl="alignNode1" presStyleIdx="4" presStyleCnt="6">
        <dgm:presLayoutVars>
          <dgm:chMax val="0"/>
          <dgm:bulletEnabled/>
        </dgm:presLayoutVars>
      </dgm:prSet>
      <dgm:spPr/>
    </dgm:pt>
    <dgm:pt modelId="{E87B3139-BB77-40B7-9166-99FC9E530A49}" type="pres">
      <dgm:prSet presAssocID="{25C1E595-2EDA-4DA4-9FF2-31685884A758}" presName="bottomLine" presStyleLbl="alignNode1" presStyleIdx="5" presStyleCnt="6">
        <dgm:presLayoutVars/>
      </dgm:prSet>
      <dgm:spPr/>
    </dgm:pt>
    <dgm:pt modelId="{89EFC3E9-7B40-45EF-B57C-0481AEEC234E}" type="pres">
      <dgm:prSet presAssocID="{25C1E595-2EDA-4DA4-9FF2-31685884A758}" presName="nodeText" presStyleLbl="bgAccFollowNode1" presStyleIdx="2" presStyleCnt="3">
        <dgm:presLayoutVars>
          <dgm:bulletEnabled val="1"/>
        </dgm:presLayoutVars>
      </dgm:prSet>
      <dgm:spPr/>
    </dgm:pt>
  </dgm:ptLst>
  <dgm:cxnLst>
    <dgm:cxn modelId="{B3686807-AB54-4AFF-A71A-8146536C9204}" type="presOf" srcId="{94532EC3-82DE-4AB7-B9FE-0D42DF9CF8F8}" destId="{FF7BFB59-415D-493E-A1B2-BC0189AB453C}" srcOrd="0" destOrd="0" presId="urn:microsoft.com/office/officeart/2016/7/layout/BasicLinearProcessNumbered"/>
    <dgm:cxn modelId="{1781E50C-01A8-4093-84A9-664F6673941A}" type="presOf" srcId="{41BFF832-F227-4355-8728-43428EC6710E}" destId="{9CA1F967-E75B-4692-B56E-EAEF92E6F624}" srcOrd="0" destOrd="0" presId="urn:microsoft.com/office/officeart/2016/7/layout/BasicLinearProcessNumbered"/>
    <dgm:cxn modelId="{B7DFBA22-7D90-4A97-AAD7-04ECE615AA96}" type="presOf" srcId="{41BFF832-F227-4355-8728-43428EC6710E}" destId="{B78FBE56-5F4B-4847-BAF3-6D90695B0C62}" srcOrd="1" destOrd="0" presId="urn:microsoft.com/office/officeart/2016/7/layout/BasicLinearProcessNumbered"/>
    <dgm:cxn modelId="{72179047-A3B9-4FC4-89F4-0503DA17C985}" type="presOf" srcId="{3872F1E1-F0D5-4BFF-997B-0675ADB54B81}" destId="{79CFE58E-DAB7-4370-B823-1642D2DA9009}" srcOrd="0" destOrd="0" presId="urn:microsoft.com/office/officeart/2016/7/layout/BasicLinearProcessNumbered"/>
    <dgm:cxn modelId="{900D9853-80C3-4F5F-A3D1-BC531A5EA315}" type="presOf" srcId="{25C1E595-2EDA-4DA4-9FF2-31685884A758}" destId="{89EFC3E9-7B40-45EF-B57C-0481AEEC234E}" srcOrd="1" destOrd="0" presId="urn:microsoft.com/office/officeart/2016/7/layout/BasicLinearProcessNumbered"/>
    <dgm:cxn modelId="{96314958-6DFC-46B3-8321-DC1948097909}" type="presOf" srcId="{A9D3711E-8709-4D69-90D3-CD765948A7C4}" destId="{02DCBA46-1B7C-4674-A60F-932CF9663086}" srcOrd="0" destOrd="0" presId="urn:microsoft.com/office/officeart/2016/7/layout/BasicLinearProcessNumbered"/>
    <dgm:cxn modelId="{7D32557A-63D7-4706-90D8-A262C0CDB308}" srcId="{A9D3711E-8709-4D69-90D3-CD765948A7C4}" destId="{ED2A1944-494D-47DC-BEB9-3D3D48F5097F}" srcOrd="0" destOrd="0" parTransId="{1D403B8E-6884-41FF-ADF9-72DCBC783802}" sibTransId="{3872F1E1-F0D5-4BFF-997B-0675ADB54B81}"/>
    <dgm:cxn modelId="{4E1EAAA4-1E41-47E7-8306-80E3E50CB17E}" type="presOf" srcId="{ED2A1944-494D-47DC-BEB9-3D3D48F5097F}" destId="{6E340D6E-6299-4BCC-A05D-03A3795804BF}" srcOrd="0" destOrd="0" presId="urn:microsoft.com/office/officeart/2016/7/layout/BasicLinearProcessNumbered"/>
    <dgm:cxn modelId="{184D55A5-A66D-4416-A460-53D6CAD38E52}" type="presOf" srcId="{ED2A1944-494D-47DC-BEB9-3D3D48F5097F}" destId="{F33112CE-C875-4FAC-93F8-27524CA2BC60}" srcOrd="1" destOrd="0" presId="urn:microsoft.com/office/officeart/2016/7/layout/BasicLinearProcessNumbered"/>
    <dgm:cxn modelId="{6FD0CCC5-466C-439C-8F32-A69001BAA937}" srcId="{A9D3711E-8709-4D69-90D3-CD765948A7C4}" destId="{25C1E595-2EDA-4DA4-9FF2-31685884A758}" srcOrd="2" destOrd="0" parTransId="{7E95A8CF-B10B-4CB8-A757-92DA6B43E01C}" sibTransId="{54CF1217-1F2B-4862-A128-D11D6B8EB42D}"/>
    <dgm:cxn modelId="{2C27ECC5-3E3A-42A4-A3AA-1F28B3D28B5D}" type="presOf" srcId="{25C1E595-2EDA-4DA4-9FF2-31685884A758}" destId="{AB3EC6D7-8870-4F45-AFFD-E1870DFDEC90}" srcOrd="0" destOrd="0" presId="urn:microsoft.com/office/officeart/2016/7/layout/BasicLinearProcessNumbered"/>
    <dgm:cxn modelId="{5BDEEBDA-712A-4BC4-9397-5016D56536C0}" srcId="{A9D3711E-8709-4D69-90D3-CD765948A7C4}" destId="{41BFF832-F227-4355-8728-43428EC6710E}" srcOrd="1" destOrd="0" parTransId="{8A364C78-ED07-4813-BEC5-1613BE0B7759}" sibTransId="{94532EC3-82DE-4AB7-B9FE-0D42DF9CF8F8}"/>
    <dgm:cxn modelId="{2369DDFD-0796-4908-A832-7FE83D1E9F20}" type="presOf" srcId="{54CF1217-1F2B-4862-A128-D11D6B8EB42D}" destId="{1F98A00F-02CF-47B6-8969-9FF251CD5B1E}" srcOrd="0" destOrd="0" presId="urn:microsoft.com/office/officeart/2016/7/layout/BasicLinearProcessNumbered"/>
    <dgm:cxn modelId="{C4EEF7DC-5891-4E15-8644-8B6758E3E4E2}" type="presParOf" srcId="{02DCBA46-1B7C-4674-A60F-932CF9663086}" destId="{132451F8-CED8-49F1-9ED0-A346474F8C8C}" srcOrd="0" destOrd="0" presId="urn:microsoft.com/office/officeart/2016/7/layout/BasicLinearProcessNumbered"/>
    <dgm:cxn modelId="{AEAED050-C916-4A90-8486-4B2AB2592D53}" type="presParOf" srcId="{132451F8-CED8-49F1-9ED0-A346474F8C8C}" destId="{6E340D6E-6299-4BCC-A05D-03A3795804BF}" srcOrd="0" destOrd="0" presId="urn:microsoft.com/office/officeart/2016/7/layout/BasicLinearProcessNumbered"/>
    <dgm:cxn modelId="{8A05C592-1B17-4A2C-BC4A-18909DA6860C}" type="presParOf" srcId="{132451F8-CED8-49F1-9ED0-A346474F8C8C}" destId="{79CFE58E-DAB7-4370-B823-1642D2DA9009}" srcOrd="1" destOrd="0" presId="urn:microsoft.com/office/officeart/2016/7/layout/BasicLinearProcessNumbered"/>
    <dgm:cxn modelId="{1BC6394B-A770-4E18-AD91-513A8A5E1598}" type="presParOf" srcId="{132451F8-CED8-49F1-9ED0-A346474F8C8C}" destId="{F44D5FF3-1AC6-4B49-A721-E402A7676CC7}" srcOrd="2" destOrd="0" presId="urn:microsoft.com/office/officeart/2016/7/layout/BasicLinearProcessNumbered"/>
    <dgm:cxn modelId="{6BE3C0B4-2C2B-454E-B8F2-9836F9967433}" type="presParOf" srcId="{132451F8-CED8-49F1-9ED0-A346474F8C8C}" destId="{F33112CE-C875-4FAC-93F8-27524CA2BC60}" srcOrd="3" destOrd="0" presId="urn:microsoft.com/office/officeart/2016/7/layout/BasicLinearProcessNumbered"/>
    <dgm:cxn modelId="{9B97F7F1-0F74-4FD4-AA3B-8F3B011A4267}" type="presParOf" srcId="{02DCBA46-1B7C-4674-A60F-932CF9663086}" destId="{BD56E317-C69A-468B-B9AA-3327C3245469}" srcOrd="1" destOrd="0" presId="urn:microsoft.com/office/officeart/2016/7/layout/BasicLinearProcessNumbered"/>
    <dgm:cxn modelId="{E5AB9694-411E-4732-AD64-38D56ED0C453}" type="presParOf" srcId="{02DCBA46-1B7C-4674-A60F-932CF9663086}" destId="{8859EEFB-5CAE-4ACB-B1C0-1E185B085E78}" srcOrd="2" destOrd="0" presId="urn:microsoft.com/office/officeart/2016/7/layout/BasicLinearProcessNumbered"/>
    <dgm:cxn modelId="{63667A6B-2CD1-438D-BD04-89009241AB3A}" type="presParOf" srcId="{8859EEFB-5CAE-4ACB-B1C0-1E185B085E78}" destId="{9CA1F967-E75B-4692-B56E-EAEF92E6F624}" srcOrd="0" destOrd="0" presId="urn:microsoft.com/office/officeart/2016/7/layout/BasicLinearProcessNumbered"/>
    <dgm:cxn modelId="{93DD4E1B-1E64-4E81-9937-442C63D68C2F}" type="presParOf" srcId="{8859EEFB-5CAE-4ACB-B1C0-1E185B085E78}" destId="{FF7BFB59-415D-493E-A1B2-BC0189AB453C}" srcOrd="1" destOrd="0" presId="urn:microsoft.com/office/officeart/2016/7/layout/BasicLinearProcessNumbered"/>
    <dgm:cxn modelId="{D9A7B295-8893-4FFF-A06D-E86E58639D9F}" type="presParOf" srcId="{8859EEFB-5CAE-4ACB-B1C0-1E185B085E78}" destId="{4912C12F-9912-4E14-955A-CCE11560411E}" srcOrd="2" destOrd="0" presId="urn:microsoft.com/office/officeart/2016/7/layout/BasicLinearProcessNumbered"/>
    <dgm:cxn modelId="{CF21FE87-E637-4FD7-BA88-5581B48AD526}" type="presParOf" srcId="{8859EEFB-5CAE-4ACB-B1C0-1E185B085E78}" destId="{B78FBE56-5F4B-4847-BAF3-6D90695B0C62}" srcOrd="3" destOrd="0" presId="urn:microsoft.com/office/officeart/2016/7/layout/BasicLinearProcessNumbered"/>
    <dgm:cxn modelId="{4FAE54C4-9BC3-4D0D-AA19-54C285724413}" type="presParOf" srcId="{02DCBA46-1B7C-4674-A60F-932CF9663086}" destId="{EA24C67B-D942-42C2-BB3E-04871FD63375}" srcOrd="3" destOrd="0" presId="urn:microsoft.com/office/officeart/2016/7/layout/BasicLinearProcessNumbered"/>
    <dgm:cxn modelId="{E924F1D2-E3FA-40B5-9679-F80AB4F1E7DA}" type="presParOf" srcId="{02DCBA46-1B7C-4674-A60F-932CF9663086}" destId="{550B2FA7-16D4-4F79-A1CD-943C4EAE8A5E}" srcOrd="4" destOrd="0" presId="urn:microsoft.com/office/officeart/2016/7/layout/BasicLinearProcessNumbered"/>
    <dgm:cxn modelId="{E628DACF-839C-456E-AEA0-5E37A3B96917}" type="presParOf" srcId="{550B2FA7-16D4-4F79-A1CD-943C4EAE8A5E}" destId="{AB3EC6D7-8870-4F45-AFFD-E1870DFDEC90}" srcOrd="0" destOrd="0" presId="urn:microsoft.com/office/officeart/2016/7/layout/BasicLinearProcessNumbered"/>
    <dgm:cxn modelId="{3D3777BE-6FD7-4D47-8F55-93520D4B5D34}" type="presParOf" srcId="{550B2FA7-16D4-4F79-A1CD-943C4EAE8A5E}" destId="{1F98A00F-02CF-47B6-8969-9FF251CD5B1E}" srcOrd="1" destOrd="0" presId="urn:microsoft.com/office/officeart/2016/7/layout/BasicLinearProcessNumbered"/>
    <dgm:cxn modelId="{73895C6D-3E74-4CC6-A114-23EE37BF85BB}" type="presParOf" srcId="{550B2FA7-16D4-4F79-A1CD-943C4EAE8A5E}" destId="{E87B3139-BB77-40B7-9166-99FC9E530A49}" srcOrd="2" destOrd="0" presId="urn:microsoft.com/office/officeart/2016/7/layout/BasicLinearProcessNumbered"/>
    <dgm:cxn modelId="{64FB3BEB-DD4B-4F97-AECC-D6F6B8D20F6E}" type="presParOf" srcId="{550B2FA7-16D4-4F79-A1CD-943C4EAE8A5E}" destId="{89EFC3E9-7B40-45EF-B57C-0481AEEC234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705B71-00AB-4955-985F-B28FF5DE62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D92AB7A-E9C3-49BB-89FE-BFE8006706A6}">
      <dgm:prSet/>
      <dgm:spPr/>
      <dgm:t>
        <a:bodyPr/>
        <a:lstStyle/>
        <a:p>
          <a:r>
            <a:rPr lang="en-US"/>
            <a:t>Verse 8 He is DESCRIBED </a:t>
          </a:r>
          <a:r>
            <a:rPr lang="en-US" b="1"/>
            <a:t>as GRAVE</a:t>
          </a:r>
          <a:r>
            <a:rPr lang="en-US"/>
            <a:t>. </a:t>
          </a:r>
        </a:p>
      </dgm:t>
    </dgm:pt>
    <dgm:pt modelId="{2DC9361C-4F07-455B-99F2-5143F04E08A9}" type="parTrans" cxnId="{B8ADA1A8-A5D4-4587-94F2-E6056EA2E16F}">
      <dgm:prSet/>
      <dgm:spPr/>
      <dgm:t>
        <a:bodyPr/>
        <a:lstStyle/>
        <a:p>
          <a:endParaRPr lang="en-US"/>
        </a:p>
      </dgm:t>
    </dgm:pt>
    <dgm:pt modelId="{B5A67178-FBF7-474C-A806-B171536A16FC}" type="sibTrans" cxnId="{B8ADA1A8-A5D4-4587-94F2-E6056EA2E16F}">
      <dgm:prSet/>
      <dgm:spPr/>
      <dgm:t>
        <a:bodyPr/>
        <a:lstStyle/>
        <a:p>
          <a:endParaRPr lang="en-US"/>
        </a:p>
      </dgm:t>
    </dgm:pt>
    <dgm:pt modelId="{8CDFA7B6-0825-4743-8FE6-602E2706CD0A}">
      <dgm:prSet/>
      <dgm:spPr/>
      <dgm:t>
        <a:bodyPr/>
        <a:lstStyle/>
        <a:p>
          <a:r>
            <a:rPr lang="en-US"/>
            <a:t>Honest. Worthy of respect. Serious man of dignity. Not showy</a:t>
          </a:r>
        </a:p>
      </dgm:t>
    </dgm:pt>
    <dgm:pt modelId="{7DA37765-164A-411D-BE93-5E7764F760BC}" type="parTrans" cxnId="{129D3522-8362-4E17-B5F8-431D74AC7A60}">
      <dgm:prSet/>
      <dgm:spPr/>
      <dgm:t>
        <a:bodyPr/>
        <a:lstStyle/>
        <a:p>
          <a:endParaRPr lang="en-US"/>
        </a:p>
      </dgm:t>
    </dgm:pt>
    <dgm:pt modelId="{D241697E-9A7E-46E2-B8F8-3CD1C96E339B}" type="sibTrans" cxnId="{129D3522-8362-4E17-B5F8-431D74AC7A60}">
      <dgm:prSet/>
      <dgm:spPr/>
      <dgm:t>
        <a:bodyPr/>
        <a:lstStyle/>
        <a:p>
          <a:endParaRPr lang="en-US"/>
        </a:p>
      </dgm:t>
    </dgm:pt>
    <dgm:pt modelId="{7AFB5CB8-DB8A-4B2C-830B-7394E9B4E3A6}">
      <dgm:prSet/>
      <dgm:spPr/>
      <dgm:t>
        <a:bodyPr/>
        <a:lstStyle/>
        <a:p>
          <a:r>
            <a:rPr lang="en-US"/>
            <a:t>HE IS DESCRIBED as one who is </a:t>
          </a:r>
          <a:r>
            <a:rPr lang="en-US" b="1"/>
            <a:t>NOT DOUBLE TONGUED</a:t>
          </a:r>
          <a:r>
            <a:rPr lang="en-US"/>
            <a:t>.</a:t>
          </a:r>
        </a:p>
      </dgm:t>
    </dgm:pt>
    <dgm:pt modelId="{C31C1947-C63F-4680-84F8-4C824B19CAA2}" type="parTrans" cxnId="{0036E3CD-81E1-410C-8368-36C7D698A5AD}">
      <dgm:prSet/>
      <dgm:spPr/>
      <dgm:t>
        <a:bodyPr/>
        <a:lstStyle/>
        <a:p>
          <a:endParaRPr lang="en-US"/>
        </a:p>
      </dgm:t>
    </dgm:pt>
    <dgm:pt modelId="{AA4A160D-6D79-46F8-95B5-A3D8016B682E}" type="sibTrans" cxnId="{0036E3CD-81E1-410C-8368-36C7D698A5AD}">
      <dgm:prSet/>
      <dgm:spPr/>
      <dgm:t>
        <a:bodyPr/>
        <a:lstStyle/>
        <a:p>
          <a:endParaRPr lang="en-US"/>
        </a:p>
      </dgm:t>
    </dgm:pt>
    <dgm:pt modelId="{8C670508-7D30-43CF-82F0-E18245932F34}">
      <dgm:prSet/>
      <dgm:spPr/>
      <dgm:t>
        <a:bodyPr/>
        <a:lstStyle/>
        <a:p>
          <a:r>
            <a:rPr lang="en-US"/>
            <a:t>Tells a different story based on who’s listening.</a:t>
          </a:r>
        </a:p>
      </dgm:t>
    </dgm:pt>
    <dgm:pt modelId="{F363888A-021F-4990-8D83-5F25F926B5AC}" type="parTrans" cxnId="{B553EDBE-0389-4A54-90E2-E214E3D4542A}">
      <dgm:prSet/>
      <dgm:spPr/>
      <dgm:t>
        <a:bodyPr/>
        <a:lstStyle/>
        <a:p>
          <a:endParaRPr lang="en-US"/>
        </a:p>
      </dgm:t>
    </dgm:pt>
    <dgm:pt modelId="{0724ABBA-ED4D-4CE9-B8B5-2CDBB163A1BB}" type="sibTrans" cxnId="{B553EDBE-0389-4A54-90E2-E214E3D4542A}">
      <dgm:prSet/>
      <dgm:spPr/>
      <dgm:t>
        <a:bodyPr/>
        <a:lstStyle/>
        <a:p>
          <a:endParaRPr lang="en-US"/>
        </a:p>
      </dgm:t>
    </dgm:pt>
    <dgm:pt modelId="{E835186B-8FC0-4B06-8826-22F9C8805D14}">
      <dgm:prSet/>
      <dgm:spPr/>
      <dgm:t>
        <a:bodyPr/>
        <a:lstStyle/>
        <a:p>
          <a:r>
            <a:rPr lang="en-US" b="1"/>
            <a:t>NOT GIVEN TO MUCH WINE</a:t>
          </a:r>
          <a:r>
            <a:rPr lang="en-US"/>
            <a:t>.</a:t>
          </a:r>
        </a:p>
      </dgm:t>
    </dgm:pt>
    <dgm:pt modelId="{ECF154B8-460B-458D-9811-2F94DFCCFFCF}" type="parTrans" cxnId="{D257077F-5B4A-4BC4-8226-13A9B612B9F7}">
      <dgm:prSet/>
      <dgm:spPr/>
      <dgm:t>
        <a:bodyPr/>
        <a:lstStyle/>
        <a:p>
          <a:endParaRPr lang="en-US"/>
        </a:p>
      </dgm:t>
    </dgm:pt>
    <dgm:pt modelId="{0C04B5C0-AC74-4ED1-9B80-58EA6D73F77F}" type="sibTrans" cxnId="{D257077F-5B4A-4BC4-8226-13A9B612B9F7}">
      <dgm:prSet/>
      <dgm:spPr/>
      <dgm:t>
        <a:bodyPr/>
        <a:lstStyle/>
        <a:p>
          <a:endParaRPr lang="en-US"/>
        </a:p>
      </dgm:t>
    </dgm:pt>
    <dgm:pt modelId="{7FDA8D7B-88E9-435C-BA37-4249FCE449BE}">
      <dgm:prSet/>
      <dgm:spPr/>
      <dgm:t>
        <a:bodyPr/>
        <a:lstStyle/>
        <a:p>
          <a:r>
            <a:rPr lang="en-US"/>
            <a:t>He is cautious about the amount of wine/alcohol intake. </a:t>
          </a:r>
        </a:p>
      </dgm:t>
    </dgm:pt>
    <dgm:pt modelId="{E4279399-F72B-456B-BCC3-8D3BAE2A4A12}" type="parTrans" cxnId="{A09678BD-11D1-4010-BDD3-0CBA78923275}">
      <dgm:prSet/>
      <dgm:spPr/>
      <dgm:t>
        <a:bodyPr/>
        <a:lstStyle/>
        <a:p>
          <a:endParaRPr lang="en-US"/>
        </a:p>
      </dgm:t>
    </dgm:pt>
    <dgm:pt modelId="{C0DDF0C9-4DDD-4D6A-9AB7-C8C2E5D112BA}" type="sibTrans" cxnId="{A09678BD-11D1-4010-BDD3-0CBA78923275}">
      <dgm:prSet/>
      <dgm:spPr/>
      <dgm:t>
        <a:bodyPr/>
        <a:lstStyle/>
        <a:p>
          <a:endParaRPr lang="en-US"/>
        </a:p>
      </dgm:t>
    </dgm:pt>
    <dgm:pt modelId="{1522C16A-6B72-4A2F-A977-7A4B9EBAEA2A}" type="pres">
      <dgm:prSet presAssocID="{3E705B71-00AB-4955-985F-B28FF5DE62C6}" presName="root" presStyleCnt="0">
        <dgm:presLayoutVars>
          <dgm:dir/>
          <dgm:resizeHandles val="exact"/>
        </dgm:presLayoutVars>
      </dgm:prSet>
      <dgm:spPr/>
    </dgm:pt>
    <dgm:pt modelId="{D5161BD3-2B57-4FF2-93F0-81EC08736ECC}" type="pres">
      <dgm:prSet presAssocID="{6D92AB7A-E9C3-49BB-89FE-BFE8006706A6}" presName="compNode" presStyleCnt="0"/>
      <dgm:spPr/>
    </dgm:pt>
    <dgm:pt modelId="{BA9B16D6-4739-4925-84CB-96ECAA9C2805}" type="pres">
      <dgm:prSet presAssocID="{6D92AB7A-E9C3-49BB-89FE-BFE8006706A6}" presName="bgRect" presStyleLbl="bgShp" presStyleIdx="0" presStyleCnt="6"/>
      <dgm:spPr/>
    </dgm:pt>
    <dgm:pt modelId="{25E068F7-2F40-4B14-95DF-48580C91D4A7}" type="pres">
      <dgm:prSet presAssocID="{6D92AB7A-E9C3-49BB-89FE-BFE8006706A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vestone"/>
        </a:ext>
      </dgm:extLst>
    </dgm:pt>
    <dgm:pt modelId="{9A59BA56-7205-483C-B6E6-023805129C75}" type="pres">
      <dgm:prSet presAssocID="{6D92AB7A-E9C3-49BB-89FE-BFE8006706A6}" presName="spaceRect" presStyleCnt="0"/>
      <dgm:spPr/>
    </dgm:pt>
    <dgm:pt modelId="{2DF15F55-67E3-4C1E-8178-D8801E8AE969}" type="pres">
      <dgm:prSet presAssocID="{6D92AB7A-E9C3-49BB-89FE-BFE8006706A6}" presName="parTx" presStyleLbl="revTx" presStyleIdx="0" presStyleCnt="6">
        <dgm:presLayoutVars>
          <dgm:chMax val="0"/>
          <dgm:chPref val="0"/>
        </dgm:presLayoutVars>
      </dgm:prSet>
      <dgm:spPr/>
    </dgm:pt>
    <dgm:pt modelId="{977CE7C1-BA45-488D-851B-9C868431C55A}" type="pres">
      <dgm:prSet presAssocID="{B5A67178-FBF7-474C-A806-B171536A16FC}" presName="sibTrans" presStyleCnt="0"/>
      <dgm:spPr/>
    </dgm:pt>
    <dgm:pt modelId="{7CB4D4D0-B699-4AFD-AA12-1F5A31F1F1B2}" type="pres">
      <dgm:prSet presAssocID="{8CDFA7B6-0825-4743-8FE6-602E2706CD0A}" presName="compNode" presStyleCnt="0"/>
      <dgm:spPr/>
    </dgm:pt>
    <dgm:pt modelId="{61669703-447B-4791-AEE8-084F89EC0F5E}" type="pres">
      <dgm:prSet presAssocID="{8CDFA7B6-0825-4743-8FE6-602E2706CD0A}" presName="bgRect" presStyleLbl="bgShp" presStyleIdx="1" presStyleCnt="6"/>
      <dgm:spPr/>
    </dgm:pt>
    <dgm:pt modelId="{31E68553-1908-4128-8F4D-3E91C698D507}" type="pres">
      <dgm:prSet presAssocID="{8CDFA7B6-0825-4743-8FE6-602E2706CD0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s"/>
        </a:ext>
      </dgm:extLst>
    </dgm:pt>
    <dgm:pt modelId="{0C71F6E3-3ECB-4428-996E-AE6ABD5DC895}" type="pres">
      <dgm:prSet presAssocID="{8CDFA7B6-0825-4743-8FE6-602E2706CD0A}" presName="spaceRect" presStyleCnt="0"/>
      <dgm:spPr/>
    </dgm:pt>
    <dgm:pt modelId="{238ABEE6-3EAD-4477-BDA8-5078F6C890F0}" type="pres">
      <dgm:prSet presAssocID="{8CDFA7B6-0825-4743-8FE6-602E2706CD0A}" presName="parTx" presStyleLbl="revTx" presStyleIdx="1" presStyleCnt="6">
        <dgm:presLayoutVars>
          <dgm:chMax val="0"/>
          <dgm:chPref val="0"/>
        </dgm:presLayoutVars>
      </dgm:prSet>
      <dgm:spPr/>
    </dgm:pt>
    <dgm:pt modelId="{186A9E5A-0D3A-4616-B624-0BE872358348}" type="pres">
      <dgm:prSet presAssocID="{D241697E-9A7E-46E2-B8F8-3CD1C96E339B}" presName="sibTrans" presStyleCnt="0"/>
      <dgm:spPr/>
    </dgm:pt>
    <dgm:pt modelId="{7DF4713A-D38B-4FB1-BA23-13FD1C6CEA76}" type="pres">
      <dgm:prSet presAssocID="{7AFB5CB8-DB8A-4B2C-830B-7394E9B4E3A6}" presName="compNode" presStyleCnt="0"/>
      <dgm:spPr/>
    </dgm:pt>
    <dgm:pt modelId="{CDBF2A5B-1119-49D6-9A42-1ED1A2A9301B}" type="pres">
      <dgm:prSet presAssocID="{7AFB5CB8-DB8A-4B2C-830B-7394E9B4E3A6}" presName="bgRect" presStyleLbl="bgShp" presStyleIdx="2" presStyleCnt="6"/>
      <dgm:spPr/>
    </dgm:pt>
    <dgm:pt modelId="{B7CC572F-0AB0-43C7-AF89-22CC33C879F3}" type="pres">
      <dgm:prSet presAssocID="{7AFB5CB8-DB8A-4B2C-830B-7394E9B4E3A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a:ext>
      </dgm:extLst>
    </dgm:pt>
    <dgm:pt modelId="{7D4FBAE1-BA48-424B-A6A4-3FACAF5C7F3E}" type="pres">
      <dgm:prSet presAssocID="{7AFB5CB8-DB8A-4B2C-830B-7394E9B4E3A6}" presName="spaceRect" presStyleCnt="0"/>
      <dgm:spPr/>
    </dgm:pt>
    <dgm:pt modelId="{8063DD0C-9D3A-45C6-8C9F-6D68AEC02595}" type="pres">
      <dgm:prSet presAssocID="{7AFB5CB8-DB8A-4B2C-830B-7394E9B4E3A6}" presName="parTx" presStyleLbl="revTx" presStyleIdx="2" presStyleCnt="6">
        <dgm:presLayoutVars>
          <dgm:chMax val="0"/>
          <dgm:chPref val="0"/>
        </dgm:presLayoutVars>
      </dgm:prSet>
      <dgm:spPr/>
    </dgm:pt>
    <dgm:pt modelId="{8FE73164-ADFE-44C4-BB0C-5FB02345E982}" type="pres">
      <dgm:prSet presAssocID="{AA4A160D-6D79-46F8-95B5-A3D8016B682E}" presName="sibTrans" presStyleCnt="0"/>
      <dgm:spPr/>
    </dgm:pt>
    <dgm:pt modelId="{102A3B76-D7FC-4BCA-A9A7-F717BB6924A7}" type="pres">
      <dgm:prSet presAssocID="{8C670508-7D30-43CF-82F0-E18245932F34}" presName="compNode" presStyleCnt="0"/>
      <dgm:spPr/>
    </dgm:pt>
    <dgm:pt modelId="{67D3B55F-9D48-4217-AF9F-5BB08E480F4D}" type="pres">
      <dgm:prSet presAssocID="{8C670508-7D30-43CF-82F0-E18245932F34}" presName="bgRect" presStyleLbl="bgShp" presStyleIdx="3" presStyleCnt="6"/>
      <dgm:spPr/>
    </dgm:pt>
    <dgm:pt modelId="{E5CFB4FE-C335-4E13-9514-7D624F3BBD14}" type="pres">
      <dgm:prSet presAssocID="{8C670508-7D30-43CF-82F0-E18245932F3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
        </a:ext>
      </dgm:extLst>
    </dgm:pt>
    <dgm:pt modelId="{ECAF1807-E66C-42A8-B1D5-CD40BF0ED6D6}" type="pres">
      <dgm:prSet presAssocID="{8C670508-7D30-43CF-82F0-E18245932F34}" presName="spaceRect" presStyleCnt="0"/>
      <dgm:spPr/>
    </dgm:pt>
    <dgm:pt modelId="{49B2BB02-62CF-441A-B8DD-3EDF0AD910A9}" type="pres">
      <dgm:prSet presAssocID="{8C670508-7D30-43CF-82F0-E18245932F34}" presName="parTx" presStyleLbl="revTx" presStyleIdx="3" presStyleCnt="6">
        <dgm:presLayoutVars>
          <dgm:chMax val="0"/>
          <dgm:chPref val="0"/>
        </dgm:presLayoutVars>
      </dgm:prSet>
      <dgm:spPr/>
    </dgm:pt>
    <dgm:pt modelId="{211D8E4A-4276-4CA6-B78F-182371F2953D}" type="pres">
      <dgm:prSet presAssocID="{0724ABBA-ED4D-4CE9-B8B5-2CDBB163A1BB}" presName="sibTrans" presStyleCnt="0"/>
      <dgm:spPr/>
    </dgm:pt>
    <dgm:pt modelId="{E86014C7-FB88-446B-846B-48FAE98CA0FD}" type="pres">
      <dgm:prSet presAssocID="{E835186B-8FC0-4B06-8826-22F9C8805D14}" presName="compNode" presStyleCnt="0"/>
      <dgm:spPr/>
    </dgm:pt>
    <dgm:pt modelId="{0F488DC1-8993-4ACA-8236-51970E736F12}" type="pres">
      <dgm:prSet presAssocID="{E835186B-8FC0-4B06-8826-22F9C8805D14}" presName="bgRect" presStyleLbl="bgShp" presStyleIdx="4" presStyleCnt="6"/>
      <dgm:spPr/>
    </dgm:pt>
    <dgm:pt modelId="{7C33AA07-235E-4E05-AA14-2FEDE526225F}" type="pres">
      <dgm:prSet presAssocID="{E835186B-8FC0-4B06-8826-22F9C8805D1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ine"/>
        </a:ext>
      </dgm:extLst>
    </dgm:pt>
    <dgm:pt modelId="{047E903B-6F29-40DC-8A70-6DE0D0CC91C1}" type="pres">
      <dgm:prSet presAssocID="{E835186B-8FC0-4B06-8826-22F9C8805D14}" presName="spaceRect" presStyleCnt="0"/>
      <dgm:spPr/>
    </dgm:pt>
    <dgm:pt modelId="{75445E74-3330-4AC6-A727-A56A6B70E465}" type="pres">
      <dgm:prSet presAssocID="{E835186B-8FC0-4B06-8826-22F9C8805D14}" presName="parTx" presStyleLbl="revTx" presStyleIdx="4" presStyleCnt="6">
        <dgm:presLayoutVars>
          <dgm:chMax val="0"/>
          <dgm:chPref val="0"/>
        </dgm:presLayoutVars>
      </dgm:prSet>
      <dgm:spPr/>
    </dgm:pt>
    <dgm:pt modelId="{9AB823F4-B9F7-4884-8410-1FB91BEDC602}" type="pres">
      <dgm:prSet presAssocID="{0C04B5C0-AC74-4ED1-9B80-58EA6D73F77F}" presName="sibTrans" presStyleCnt="0"/>
      <dgm:spPr/>
    </dgm:pt>
    <dgm:pt modelId="{B3105150-E24C-4725-A050-15997980E285}" type="pres">
      <dgm:prSet presAssocID="{7FDA8D7B-88E9-435C-BA37-4249FCE449BE}" presName="compNode" presStyleCnt="0"/>
      <dgm:spPr/>
    </dgm:pt>
    <dgm:pt modelId="{86673872-C3E7-4FD5-9169-5705B84254F6}" type="pres">
      <dgm:prSet presAssocID="{7FDA8D7B-88E9-435C-BA37-4249FCE449BE}" presName="bgRect" presStyleLbl="bgShp" presStyleIdx="5" presStyleCnt="6"/>
      <dgm:spPr/>
    </dgm:pt>
    <dgm:pt modelId="{26457CD5-8B1E-41FC-B835-6E036F2CD093}" type="pres">
      <dgm:prSet presAssocID="{7FDA8D7B-88E9-435C-BA37-4249FCE449B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ttle"/>
        </a:ext>
      </dgm:extLst>
    </dgm:pt>
    <dgm:pt modelId="{8BCFE6EA-450E-43C7-81CA-CF0209CF1ED8}" type="pres">
      <dgm:prSet presAssocID="{7FDA8D7B-88E9-435C-BA37-4249FCE449BE}" presName="spaceRect" presStyleCnt="0"/>
      <dgm:spPr/>
    </dgm:pt>
    <dgm:pt modelId="{60FECEFA-AAF1-4750-9562-5BA38EBF92DA}" type="pres">
      <dgm:prSet presAssocID="{7FDA8D7B-88E9-435C-BA37-4249FCE449BE}" presName="parTx" presStyleLbl="revTx" presStyleIdx="5" presStyleCnt="6">
        <dgm:presLayoutVars>
          <dgm:chMax val="0"/>
          <dgm:chPref val="0"/>
        </dgm:presLayoutVars>
      </dgm:prSet>
      <dgm:spPr/>
    </dgm:pt>
  </dgm:ptLst>
  <dgm:cxnLst>
    <dgm:cxn modelId="{129D3522-8362-4E17-B5F8-431D74AC7A60}" srcId="{3E705B71-00AB-4955-985F-B28FF5DE62C6}" destId="{8CDFA7B6-0825-4743-8FE6-602E2706CD0A}" srcOrd="1" destOrd="0" parTransId="{7DA37765-164A-411D-BE93-5E7764F760BC}" sibTransId="{D241697E-9A7E-46E2-B8F8-3CD1C96E339B}"/>
    <dgm:cxn modelId="{3650B244-A95A-48B5-8B26-EC7684A43CAE}" type="presOf" srcId="{8C670508-7D30-43CF-82F0-E18245932F34}" destId="{49B2BB02-62CF-441A-B8DD-3EDF0AD910A9}" srcOrd="0" destOrd="0" presId="urn:microsoft.com/office/officeart/2018/2/layout/IconVerticalSolidList"/>
    <dgm:cxn modelId="{D257077F-5B4A-4BC4-8226-13A9B612B9F7}" srcId="{3E705B71-00AB-4955-985F-B28FF5DE62C6}" destId="{E835186B-8FC0-4B06-8826-22F9C8805D14}" srcOrd="4" destOrd="0" parTransId="{ECF154B8-460B-458D-9811-2F94DFCCFFCF}" sibTransId="{0C04B5C0-AC74-4ED1-9B80-58EA6D73F77F}"/>
    <dgm:cxn modelId="{7B5B498B-1D07-4FB4-B61E-9550865A0AAC}" type="presOf" srcId="{3E705B71-00AB-4955-985F-B28FF5DE62C6}" destId="{1522C16A-6B72-4A2F-A977-7A4B9EBAEA2A}" srcOrd="0" destOrd="0" presId="urn:microsoft.com/office/officeart/2018/2/layout/IconVerticalSolidList"/>
    <dgm:cxn modelId="{B8ADA1A8-A5D4-4587-94F2-E6056EA2E16F}" srcId="{3E705B71-00AB-4955-985F-B28FF5DE62C6}" destId="{6D92AB7A-E9C3-49BB-89FE-BFE8006706A6}" srcOrd="0" destOrd="0" parTransId="{2DC9361C-4F07-455B-99F2-5143F04E08A9}" sibTransId="{B5A67178-FBF7-474C-A806-B171536A16FC}"/>
    <dgm:cxn modelId="{F6B71AAF-9730-487C-A47F-95D82D645B59}" type="presOf" srcId="{7FDA8D7B-88E9-435C-BA37-4249FCE449BE}" destId="{60FECEFA-AAF1-4750-9562-5BA38EBF92DA}" srcOrd="0" destOrd="0" presId="urn:microsoft.com/office/officeart/2018/2/layout/IconVerticalSolidList"/>
    <dgm:cxn modelId="{5762F4B1-C1D1-4F9C-82F6-7CFD90F09C65}" type="presOf" srcId="{7AFB5CB8-DB8A-4B2C-830B-7394E9B4E3A6}" destId="{8063DD0C-9D3A-45C6-8C9F-6D68AEC02595}" srcOrd="0" destOrd="0" presId="urn:microsoft.com/office/officeart/2018/2/layout/IconVerticalSolidList"/>
    <dgm:cxn modelId="{5DC3B5B8-92EF-4B13-8C31-4CFD994F7348}" type="presOf" srcId="{E835186B-8FC0-4B06-8826-22F9C8805D14}" destId="{75445E74-3330-4AC6-A727-A56A6B70E465}" srcOrd="0" destOrd="0" presId="urn:microsoft.com/office/officeart/2018/2/layout/IconVerticalSolidList"/>
    <dgm:cxn modelId="{A09678BD-11D1-4010-BDD3-0CBA78923275}" srcId="{3E705B71-00AB-4955-985F-B28FF5DE62C6}" destId="{7FDA8D7B-88E9-435C-BA37-4249FCE449BE}" srcOrd="5" destOrd="0" parTransId="{E4279399-F72B-456B-BCC3-8D3BAE2A4A12}" sibTransId="{C0DDF0C9-4DDD-4D6A-9AB7-C8C2E5D112BA}"/>
    <dgm:cxn modelId="{B553EDBE-0389-4A54-90E2-E214E3D4542A}" srcId="{3E705B71-00AB-4955-985F-B28FF5DE62C6}" destId="{8C670508-7D30-43CF-82F0-E18245932F34}" srcOrd="3" destOrd="0" parTransId="{F363888A-021F-4990-8D83-5F25F926B5AC}" sibTransId="{0724ABBA-ED4D-4CE9-B8B5-2CDBB163A1BB}"/>
    <dgm:cxn modelId="{2D1447C4-FD23-47B4-A459-A7AAEBDF598C}" type="presOf" srcId="{8CDFA7B6-0825-4743-8FE6-602E2706CD0A}" destId="{238ABEE6-3EAD-4477-BDA8-5078F6C890F0}" srcOrd="0" destOrd="0" presId="urn:microsoft.com/office/officeart/2018/2/layout/IconVerticalSolidList"/>
    <dgm:cxn modelId="{0036E3CD-81E1-410C-8368-36C7D698A5AD}" srcId="{3E705B71-00AB-4955-985F-B28FF5DE62C6}" destId="{7AFB5CB8-DB8A-4B2C-830B-7394E9B4E3A6}" srcOrd="2" destOrd="0" parTransId="{C31C1947-C63F-4680-84F8-4C824B19CAA2}" sibTransId="{AA4A160D-6D79-46F8-95B5-A3D8016B682E}"/>
    <dgm:cxn modelId="{EF5D14DD-0CB2-4E45-9643-D59517444C5E}" type="presOf" srcId="{6D92AB7A-E9C3-49BB-89FE-BFE8006706A6}" destId="{2DF15F55-67E3-4C1E-8178-D8801E8AE969}" srcOrd="0" destOrd="0" presId="urn:microsoft.com/office/officeart/2018/2/layout/IconVerticalSolidList"/>
    <dgm:cxn modelId="{6F1CA980-A5B0-4D3D-AF75-71AC6B54B576}" type="presParOf" srcId="{1522C16A-6B72-4A2F-A977-7A4B9EBAEA2A}" destId="{D5161BD3-2B57-4FF2-93F0-81EC08736ECC}" srcOrd="0" destOrd="0" presId="urn:microsoft.com/office/officeart/2018/2/layout/IconVerticalSolidList"/>
    <dgm:cxn modelId="{470A22F2-1AE3-4946-85D6-550B7ADA8512}" type="presParOf" srcId="{D5161BD3-2B57-4FF2-93F0-81EC08736ECC}" destId="{BA9B16D6-4739-4925-84CB-96ECAA9C2805}" srcOrd="0" destOrd="0" presId="urn:microsoft.com/office/officeart/2018/2/layout/IconVerticalSolidList"/>
    <dgm:cxn modelId="{E6955814-7381-4D5A-988F-528FC6D78121}" type="presParOf" srcId="{D5161BD3-2B57-4FF2-93F0-81EC08736ECC}" destId="{25E068F7-2F40-4B14-95DF-48580C91D4A7}" srcOrd="1" destOrd="0" presId="urn:microsoft.com/office/officeart/2018/2/layout/IconVerticalSolidList"/>
    <dgm:cxn modelId="{104A2DF4-3F54-4FC9-91D2-0DA5E8B6561F}" type="presParOf" srcId="{D5161BD3-2B57-4FF2-93F0-81EC08736ECC}" destId="{9A59BA56-7205-483C-B6E6-023805129C75}" srcOrd="2" destOrd="0" presId="urn:microsoft.com/office/officeart/2018/2/layout/IconVerticalSolidList"/>
    <dgm:cxn modelId="{73A3E659-9D80-4D1E-ADD0-7DD81EA35196}" type="presParOf" srcId="{D5161BD3-2B57-4FF2-93F0-81EC08736ECC}" destId="{2DF15F55-67E3-4C1E-8178-D8801E8AE969}" srcOrd="3" destOrd="0" presId="urn:microsoft.com/office/officeart/2018/2/layout/IconVerticalSolidList"/>
    <dgm:cxn modelId="{1F8B0EB2-AC8D-471A-A01D-C3541DDA1F8D}" type="presParOf" srcId="{1522C16A-6B72-4A2F-A977-7A4B9EBAEA2A}" destId="{977CE7C1-BA45-488D-851B-9C868431C55A}" srcOrd="1" destOrd="0" presId="urn:microsoft.com/office/officeart/2018/2/layout/IconVerticalSolidList"/>
    <dgm:cxn modelId="{6C59E227-4D48-4847-9A3F-52C88D0C354C}" type="presParOf" srcId="{1522C16A-6B72-4A2F-A977-7A4B9EBAEA2A}" destId="{7CB4D4D0-B699-4AFD-AA12-1F5A31F1F1B2}" srcOrd="2" destOrd="0" presId="urn:microsoft.com/office/officeart/2018/2/layout/IconVerticalSolidList"/>
    <dgm:cxn modelId="{A8B01996-C15A-4491-AFE7-257A52980A80}" type="presParOf" srcId="{7CB4D4D0-B699-4AFD-AA12-1F5A31F1F1B2}" destId="{61669703-447B-4791-AEE8-084F89EC0F5E}" srcOrd="0" destOrd="0" presId="urn:microsoft.com/office/officeart/2018/2/layout/IconVerticalSolidList"/>
    <dgm:cxn modelId="{01BBED06-A6E8-4A05-B50E-92842214E8A7}" type="presParOf" srcId="{7CB4D4D0-B699-4AFD-AA12-1F5A31F1F1B2}" destId="{31E68553-1908-4128-8F4D-3E91C698D507}" srcOrd="1" destOrd="0" presId="urn:microsoft.com/office/officeart/2018/2/layout/IconVerticalSolidList"/>
    <dgm:cxn modelId="{C24D3B06-71EF-471F-961A-C39B57E4668F}" type="presParOf" srcId="{7CB4D4D0-B699-4AFD-AA12-1F5A31F1F1B2}" destId="{0C71F6E3-3ECB-4428-996E-AE6ABD5DC895}" srcOrd="2" destOrd="0" presId="urn:microsoft.com/office/officeart/2018/2/layout/IconVerticalSolidList"/>
    <dgm:cxn modelId="{C7CDA155-4F73-4B8B-8B72-C9F8AAA30AB7}" type="presParOf" srcId="{7CB4D4D0-B699-4AFD-AA12-1F5A31F1F1B2}" destId="{238ABEE6-3EAD-4477-BDA8-5078F6C890F0}" srcOrd="3" destOrd="0" presId="urn:microsoft.com/office/officeart/2018/2/layout/IconVerticalSolidList"/>
    <dgm:cxn modelId="{DF157DEF-3ABF-493A-BFE0-2B1E416B459F}" type="presParOf" srcId="{1522C16A-6B72-4A2F-A977-7A4B9EBAEA2A}" destId="{186A9E5A-0D3A-4616-B624-0BE872358348}" srcOrd="3" destOrd="0" presId="urn:microsoft.com/office/officeart/2018/2/layout/IconVerticalSolidList"/>
    <dgm:cxn modelId="{64F63DB4-6C36-40E5-A55C-7399196F9B82}" type="presParOf" srcId="{1522C16A-6B72-4A2F-A977-7A4B9EBAEA2A}" destId="{7DF4713A-D38B-4FB1-BA23-13FD1C6CEA76}" srcOrd="4" destOrd="0" presId="urn:microsoft.com/office/officeart/2018/2/layout/IconVerticalSolidList"/>
    <dgm:cxn modelId="{2DB26027-1688-4123-ADDE-B42283676970}" type="presParOf" srcId="{7DF4713A-D38B-4FB1-BA23-13FD1C6CEA76}" destId="{CDBF2A5B-1119-49D6-9A42-1ED1A2A9301B}" srcOrd="0" destOrd="0" presId="urn:microsoft.com/office/officeart/2018/2/layout/IconVerticalSolidList"/>
    <dgm:cxn modelId="{252D5E5E-EA3F-4B86-B37C-44BD9283E04E}" type="presParOf" srcId="{7DF4713A-D38B-4FB1-BA23-13FD1C6CEA76}" destId="{B7CC572F-0AB0-43C7-AF89-22CC33C879F3}" srcOrd="1" destOrd="0" presId="urn:microsoft.com/office/officeart/2018/2/layout/IconVerticalSolidList"/>
    <dgm:cxn modelId="{6A93D79F-847E-4B14-A7ED-A774C8B647EB}" type="presParOf" srcId="{7DF4713A-D38B-4FB1-BA23-13FD1C6CEA76}" destId="{7D4FBAE1-BA48-424B-A6A4-3FACAF5C7F3E}" srcOrd="2" destOrd="0" presId="urn:microsoft.com/office/officeart/2018/2/layout/IconVerticalSolidList"/>
    <dgm:cxn modelId="{2F0624B5-1063-4F4D-A2C4-D4214A4444D3}" type="presParOf" srcId="{7DF4713A-D38B-4FB1-BA23-13FD1C6CEA76}" destId="{8063DD0C-9D3A-45C6-8C9F-6D68AEC02595}" srcOrd="3" destOrd="0" presId="urn:microsoft.com/office/officeart/2018/2/layout/IconVerticalSolidList"/>
    <dgm:cxn modelId="{1C6691AD-258C-49E0-BB62-AC93258A0073}" type="presParOf" srcId="{1522C16A-6B72-4A2F-A977-7A4B9EBAEA2A}" destId="{8FE73164-ADFE-44C4-BB0C-5FB02345E982}" srcOrd="5" destOrd="0" presId="urn:microsoft.com/office/officeart/2018/2/layout/IconVerticalSolidList"/>
    <dgm:cxn modelId="{88DAFF89-C51D-401F-808B-2EF16A324499}" type="presParOf" srcId="{1522C16A-6B72-4A2F-A977-7A4B9EBAEA2A}" destId="{102A3B76-D7FC-4BCA-A9A7-F717BB6924A7}" srcOrd="6" destOrd="0" presId="urn:microsoft.com/office/officeart/2018/2/layout/IconVerticalSolidList"/>
    <dgm:cxn modelId="{24CD3128-8F54-43BD-95B1-91689DF64462}" type="presParOf" srcId="{102A3B76-D7FC-4BCA-A9A7-F717BB6924A7}" destId="{67D3B55F-9D48-4217-AF9F-5BB08E480F4D}" srcOrd="0" destOrd="0" presId="urn:microsoft.com/office/officeart/2018/2/layout/IconVerticalSolidList"/>
    <dgm:cxn modelId="{6197E271-A900-4DCD-A358-031A87CA08D9}" type="presParOf" srcId="{102A3B76-D7FC-4BCA-A9A7-F717BB6924A7}" destId="{E5CFB4FE-C335-4E13-9514-7D624F3BBD14}" srcOrd="1" destOrd="0" presId="urn:microsoft.com/office/officeart/2018/2/layout/IconVerticalSolidList"/>
    <dgm:cxn modelId="{2F02E9E0-685A-4CC9-8F31-B1E7CAD28473}" type="presParOf" srcId="{102A3B76-D7FC-4BCA-A9A7-F717BB6924A7}" destId="{ECAF1807-E66C-42A8-B1D5-CD40BF0ED6D6}" srcOrd="2" destOrd="0" presId="urn:microsoft.com/office/officeart/2018/2/layout/IconVerticalSolidList"/>
    <dgm:cxn modelId="{92AC0A74-A03F-479C-92F7-C010901652A7}" type="presParOf" srcId="{102A3B76-D7FC-4BCA-A9A7-F717BB6924A7}" destId="{49B2BB02-62CF-441A-B8DD-3EDF0AD910A9}" srcOrd="3" destOrd="0" presId="urn:microsoft.com/office/officeart/2018/2/layout/IconVerticalSolidList"/>
    <dgm:cxn modelId="{D7C8DC28-1811-4CB4-987D-ED0FE327DA15}" type="presParOf" srcId="{1522C16A-6B72-4A2F-A977-7A4B9EBAEA2A}" destId="{211D8E4A-4276-4CA6-B78F-182371F2953D}" srcOrd="7" destOrd="0" presId="urn:microsoft.com/office/officeart/2018/2/layout/IconVerticalSolidList"/>
    <dgm:cxn modelId="{76F5EB68-8AB2-4D4B-814D-D7F767B7D725}" type="presParOf" srcId="{1522C16A-6B72-4A2F-A977-7A4B9EBAEA2A}" destId="{E86014C7-FB88-446B-846B-48FAE98CA0FD}" srcOrd="8" destOrd="0" presId="urn:microsoft.com/office/officeart/2018/2/layout/IconVerticalSolidList"/>
    <dgm:cxn modelId="{A656343E-D0C7-401C-9C57-E6ECB00C9738}" type="presParOf" srcId="{E86014C7-FB88-446B-846B-48FAE98CA0FD}" destId="{0F488DC1-8993-4ACA-8236-51970E736F12}" srcOrd="0" destOrd="0" presId="urn:microsoft.com/office/officeart/2018/2/layout/IconVerticalSolidList"/>
    <dgm:cxn modelId="{F5EB75BF-6B5C-4D8A-9693-175DD4890B48}" type="presParOf" srcId="{E86014C7-FB88-446B-846B-48FAE98CA0FD}" destId="{7C33AA07-235E-4E05-AA14-2FEDE526225F}" srcOrd="1" destOrd="0" presId="urn:microsoft.com/office/officeart/2018/2/layout/IconVerticalSolidList"/>
    <dgm:cxn modelId="{7071303A-5C87-43B6-BF23-A07A021F7F24}" type="presParOf" srcId="{E86014C7-FB88-446B-846B-48FAE98CA0FD}" destId="{047E903B-6F29-40DC-8A70-6DE0D0CC91C1}" srcOrd="2" destOrd="0" presId="urn:microsoft.com/office/officeart/2018/2/layout/IconVerticalSolidList"/>
    <dgm:cxn modelId="{EBDDE128-855B-4706-A529-48583687A136}" type="presParOf" srcId="{E86014C7-FB88-446B-846B-48FAE98CA0FD}" destId="{75445E74-3330-4AC6-A727-A56A6B70E465}" srcOrd="3" destOrd="0" presId="urn:microsoft.com/office/officeart/2018/2/layout/IconVerticalSolidList"/>
    <dgm:cxn modelId="{5DF52954-6686-4461-9342-FA53C1F75DED}" type="presParOf" srcId="{1522C16A-6B72-4A2F-A977-7A4B9EBAEA2A}" destId="{9AB823F4-B9F7-4884-8410-1FB91BEDC602}" srcOrd="9" destOrd="0" presId="urn:microsoft.com/office/officeart/2018/2/layout/IconVerticalSolidList"/>
    <dgm:cxn modelId="{0CFC6677-F195-4F23-8775-E34E668C3406}" type="presParOf" srcId="{1522C16A-6B72-4A2F-A977-7A4B9EBAEA2A}" destId="{B3105150-E24C-4725-A050-15997980E285}" srcOrd="10" destOrd="0" presId="urn:microsoft.com/office/officeart/2018/2/layout/IconVerticalSolidList"/>
    <dgm:cxn modelId="{A283EF80-CFDC-4F7B-B66B-F2310737095E}" type="presParOf" srcId="{B3105150-E24C-4725-A050-15997980E285}" destId="{86673872-C3E7-4FD5-9169-5705B84254F6}" srcOrd="0" destOrd="0" presId="urn:microsoft.com/office/officeart/2018/2/layout/IconVerticalSolidList"/>
    <dgm:cxn modelId="{F4E3B721-E882-4DA8-9705-DA588DBC4105}" type="presParOf" srcId="{B3105150-E24C-4725-A050-15997980E285}" destId="{26457CD5-8B1E-41FC-B835-6E036F2CD093}" srcOrd="1" destOrd="0" presId="urn:microsoft.com/office/officeart/2018/2/layout/IconVerticalSolidList"/>
    <dgm:cxn modelId="{4E079695-4BD8-4153-B5E9-E625B09FB4FE}" type="presParOf" srcId="{B3105150-E24C-4725-A050-15997980E285}" destId="{8BCFE6EA-450E-43C7-81CA-CF0209CF1ED8}" srcOrd="2" destOrd="0" presId="urn:microsoft.com/office/officeart/2018/2/layout/IconVerticalSolidList"/>
    <dgm:cxn modelId="{9424A5C8-5699-44D1-A334-2740AAA548BD}" type="presParOf" srcId="{B3105150-E24C-4725-A050-15997980E285}" destId="{60FECEFA-AAF1-4750-9562-5BA38EBF92D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D320ED-EE0D-4DD9-AC71-B135812347E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F650E31-E426-42C5-96FF-95315849902A}">
      <dgm:prSet/>
      <dgm:spPr/>
      <dgm:t>
        <a:bodyPr/>
        <a:lstStyle/>
        <a:p>
          <a:r>
            <a:rPr lang="en-US"/>
            <a:t>In Verse 10 – the deacon </a:t>
          </a:r>
          <a:r>
            <a:rPr lang="en-US" b="1"/>
            <a:t>must first be PROVED </a:t>
          </a:r>
          <a:r>
            <a:rPr lang="en-US"/>
            <a:t>– tested and examined. </a:t>
          </a:r>
        </a:p>
      </dgm:t>
    </dgm:pt>
    <dgm:pt modelId="{E8C3372B-973F-471B-A866-A7885EEB1833}" type="parTrans" cxnId="{BFEBF640-AE90-4AEB-B6FF-CC1FAF8B2945}">
      <dgm:prSet/>
      <dgm:spPr/>
      <dgm:t>
        <a:bodyPr/>
        <a:lstStyle/>
        <a:p>
          <a:endParaRPr lang="en-US"/>
        </a:p>
      </dgm:t>
    </dgm:pt>
    <dgm:pt modelId="{A2D3309B-9ABE-4DAD-8835-24FA408F52BC}" type="sibTrans" cxnId="{BFEBF640-AE90-4AEB-B6FF-CC1FAF8B2945}">
      <dgm:prSet/>
      <dgm:spPr/>
      <dgm:t>
        <a:bodyPr/>
        <a:lstStyle/>
        <a:p>
          <a:endParaRPr lang="en-US"/>
        </a:p>
      </dgm:t>
    </dgm:pt>
    <dgm:pt modelId="{8D80C661-ECC1-4205-A5F9-4117B4FE74B5}">
      <dgm:prSet/>
      <dgm:spPr/>
      <dgm:t>
        <a:bodyPr/>
        <a:lstStyle/>
        <a:p>
          <a:r>
            <a:rPr lang="en-US"/>
            <a:t>He must </a:t>
          </a:r>
          <a:r>
            <a:rPr lang="en-US" b="1"/>
            <a:t>occupy the office of a deacon BLAMELESS</a:t>
          </a:r>
          <a:r>
            <a:rPr lang="en-US"/>
            <a:t>. His personal practices ought not be questionable. </a:t>
          </a:r>
        </a:p>
      </dgm:t>
    </dgm:pt>
    <dgm:pt modelId="{DD8D576E-0805-4F72-A74D-85730AC77869}" type="parTrans" cxnId="{5D293C86-1B7B-4DE1-97C9-5BD6489899F8}">
      <dgm:prSet/>
      <dgm:spPr/>
      <dgm:t>
        <a:bodyPr/>
        <a:lstStyle/>
        <a:p>
          <a:endParaRPr lang="en-US"/>
        </a:p>
      </dgm:t>
    </dgm:pt>
    <dgm:pt modelId="{54349CE6-4BA7-43C8-9A05-5ACD7F384CB0}" type="sibTrans" cxnId="{5D293C86-1B7B-4DE1-97C9-5BD6489899F8}">
      <dgm:prSet/>
      <dgm:spPr/>
      <dgm:t>
        <a:bodyPr/>
        <a:lstStyle/>
        <a:p>
          <a:endParaRPr lang="en-US"/>
        </a:p>
      </dgm:t>
    </dgm:pt>
    <dgm:pt modelId="{A91F2728-EC7E-4BDD-99F2-4C75F97080F4}" type="pres">
      <dgm:prSet presAssocID="{B7D320ED-EE0D-4DD9-AC71-B135812347E3}" presName="linear" presStyleCnt="0">
        <dgm:presLayoutVars>
          <dgm:animLvl val="lvl"/>
          <dgm:resizeHandles val="exact"/>
        </dgm:presLayoutVars>
      </dgm:prSet>
      <dgm:spPr/>
    </dgm:pt>
    <dgm:pt modelId="{5E97BEA1-0E43-4550-A4E3-7A6C9401CD75}" type="pres">
      <dgm:prSet presAssocID="{9F650E31-E426-42C5-96FF-95315849902A}" presName="parentText" presStyleLbl="node1" presStyleIdx="0" presStyleCnt="2">
        <dgm:presLayoutVars>
          <dgm:chMax val="0"/>
          <dgm:bulletEnabled val="1"/>
        </dgm:presLayoutVars>
      </dgm:prSet>
      <dgm:spPr/>
    </dgm:pt>
    <dgm:pt modelId="{1D3EF1F2-507F-4F61-9C88-6F56AA3C780D}" type="pres">
      <dgm:prSet presAssocID="{A2D3309B-9ABE-4DAD-8835-24FA408F52BC}" presName="spacer" presStyleCnt="0"/>
      <dgm:spPr/>
    </dgm:pt>
    <dgm:pt modelId="{849F88D1-50D1-4CDE-ADA4-5D27AFF8AB09}" type="pres">
      <dgm:prSet presAssocID="{8D80C661-ECC1-4205-A5F9-4117B4FE74B5}" presName="parentText" presStyleLbl="node1" presStyleIdx="1" presStyleCnt="2">
        <dgm:presLayoutVars>
          <dgm:chMax val="0"/>
          <dgm:bulletEnabled val="1"/>
        </dgm:presLayoutVars>
      </dgm:prSet>
      <dgm:spPr/>
    </dgm:pt>
  </dgm:ptLst>
  <dgm:cxnLst>
    <dgm:cxn modelId="{94CE941D-4E70-4916-B3F7-23C627B34B4B}" type="presOf" srcId="{8D80C661-ECC1-4205-A5F9-4117B4FE74B5}" destId="{849F88D1-50D1-4CDE-ADA4-5D27AFF8AB09}" srcOrd="0" destOrd="0" presId="urn:microsoft.com/office/officeart/2005/8/layout/vList2"/>
    <dgm:cxn modelId="{BFEBF640-AE90-4AEB-B6FF-CC1FAF8B2945}" srcId="{B7D320ED-EE0D-4DD9-AC71-B135812347E3}" destId="{9F650E31-E426-42C5-96FF-95315849902A}" srcOrd="0" destOrd="0" parTransId="{E8C3372B-973F-471B-A866-A7885EEB1833}" sibTransId="{A2D3309B-9ABE-4DAD-8835-24FA408F52BC}"/>
    <dgm:cxn modelId="{5D293C86-1B7B-4DE1-97C9-5BD6489899F8}" srcId="{B7D320ED-EE0D-4DD9-AC71-B135812347E3}" destId="{8D80C661-ECC1-4205-A5F9-4117B4FE74B5}" srcOrd="1" destOrd="0" parTransId="{DD8D576E-0805-4F72-A74D-85730AC77869}" sibTransId="{54349CE6-4BA7-43C8-9A05-5ACD7F384CB0}"/>
    <dgm:cxn modelId="{2D81EFBE-A903-4C2B-A58A-09591C5E996B}" type="presOf" srcId="{9F650E31-E426-42C5-96FF-95315849902A}" destId="{5E97BEA1-0E43-4550-A4E3-7A6C9401CD75}" srcOrd="0" destOrd="0" presId="urn:microsoft.com/office/officeart/2005/8/layout/vList2"/>
    <dgm:cxn modelId="{9B6E60DF-A19E-495A-9475-24F3B702D004}" type="presOf" srcId="{B7D320ED-EE0D-4DD9-AC71-B135812347E3}" destId="{A91F2728-EC7E-4BDD-99F2-4C75F97080F4}" srcOrd="0" destOrd="0" presId="urn:microsoft.com/office/officeart/2005/8/layout/vList2"/>
    <dgm:cxn modelId="{F625E9E0-D491-489C-9FFC-63BC1E91178F}" type="presParOf" srcId="{A91F2728-EC7E-4BDD-99F2-4C75F97080F4}" destId="{5E97BEA1-0E43-4550-A4E3-7A6C9401CD75}" srcOrd="0" destOrd="0" presId="urn:microsoft.com/office/officeart/2005/8/layout/vList2"/>
    <dgm:cxn modelId="{83327998-31D8-45FC-93E5-5A78FA0C65DA}" type="presParOf" srcId="{A91F2728-EC7E-4BDD-99F2-4C75F97080F4}" destId="{1D3EF1F2-507F-4F61-9C88-6F56AA3C780D}" srcOrd="1" destOrd="0" presId="urn:microsoft.com/office/officeart/2005/8/layout/vList2"/>
    <dgm:cxn modelId="{26BFF3E4-B1CE-4D63-956E-81F713F087D0}" type="presParOf" srcId="{A91F2728-EC7E-4BDD-99F2-4C75F97080F4}" destId="{849F88D1-50D1-4CDE-ADA4-5D27AFF8AB0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FC2325-55E5-403E-A83B-F2FC266949F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CD46AA8-4688-4CBD-B436-503FAD3FDAFB}">
      <dgm:prSet/>
      <dgm:spPr/>
      <dgm:t>
        <a:bodyPr/>
        <a:lstStyle/>
        <a:p>
          <a:r>
            <a:rPr lang="en-US"/>
            <a:t>Verse 11 says that </a:t>
          </a:r>
          <a:r>
            <a:rPr lang="en-US" b="1"/>
            <a:t>his wife must also be GRAVE</a:t>
          </a:r>
          <a:r>
            <a:rPr lang="en-US"/>
            <a:t>.  An honest and a woman of dignity. </a:t>
          </a:r>
        </a:p>
      </dgm:t>
    </dgm:pt>
    <dgm:pt modelId="{6566A5D0-5868-4FBF-8EF2-0940DC67EB78}" type="parTrans" cxnId="{DF0B0FAE-5925-4F21-802F-F2A80A5DF32F}">
      <dgm:prSet/>
      <dgm:spPr/>
      <dgm:t>
        <a:bodyPr/>
        <a:lstStyle/>
        <a:p>
          <a:endParaRPr lang="en-US"/>
        </a:p>
      </dgm:t>
    </dgm:pt>
    <dgm:pt modelId="{A67BB34E-24AC-413B-B948-2EE0011440E7}" type="sibTrans" cxnId="{DF0B0FAE-5925-4F21-802F-F2A80A5DF32F}">
      <dgm:prSet/>
      <dgm:spPr/>
      <dgm:t>
        <a:bodyPr/>
        <a:lstStyle/>
        <a:p>
          <a:endParaRPr lang="en-US"/>
        </a:p>
      </dgm:t>
    </dgm:pt>
    <dgm:pt modelId="{12160275-6DD1-4A3C-8133-4FD14510DEEC}">
      <dgm:prSet/>
      <dgm:spPr/>
      <dgm:t>
        <a:bodyPr/>
        <a:lstStyle/>
        <a:p>
          <a:r>
            <a:rPr lang="en-US"/>
            <a:t>His wife must NOT BE a SLANDERER. A false accuser, too talkative about non- spiritual matters. </a:t>
          </a:r>
        </a:p>
      </dgm:t>
    </dgm:pt>
    <dgm:pt modelId="{940C4CED-7DF3-4A1D-AC24-772131F51461}" type="parTrans" cxnId="{B8F3279D-09F8-4525-BBEB-D1206FE9293C}">
      <dgm:prSet/>
      <dgm:spPr/>
      <dgm:t>
        <a:bodyPr/>
        <a:lstStyle/>
        <a:p>
          <a:endParaRPr lang="en-US"/>
        </a:p>
      </dgm:t>
    </dgm:pt>
    <dgm:pt modelId="{DDD73B31-922F-40CF-BA39-EB8160D2DF82}" type="sibTrans" cxnId="{B8F3279D-09F8-4525-BBEB-D1206FE9293C}">
      <dgm:prSet/>
      <dgm:spPr/>
      <dgm:t>
        <a:bodyPr/>
        <a:lstStyle/>
        <a:p>
          <a:endParaRPr lang="en-US"/>
        </a:p>
      </dgm:t>
    </dgm:pt>
    <dgm:pt modelId="{7C8B284A-8334-4D7E-9DB7-AA63B1E87E89}" type="pres">
      <dgm:prSet presAssocID="{D4FC2325-55E5-403E-A83B-F2FC266949F6}" presName="linear" presStyleCnt="0">
        <dgm:presLayoutVars>
          <dgm:animLvl val="lvl"/>
          <dgm:resizeHandles val="exact"/>
        </dgm:presLayoutVars>
      </dgm:prSet>
      <dgm:spPr/>
    </dgm:pt>
    <dgm:pt modelId="{0799ACBB-AEE4-4EA4-99D1-1BAE4F2F4BE0}" type="pres">
      <dgm:prSet presAssocID="{6CD46AA8-4688-4CBD-B436-503FAD3FDAFB}" presName="parentText" presStyleLbl="node1" presStyleIdx="0" presStyleCnt="2">
        <dgm:presLayoutVars>
          <dgm:chMax val="0"/>
          <dgm:bulletEnabled val="1"/>
        </dgm:presLayoutVars>
      </dgm:prSet>
      <dgm:spPr/>
    </dgm:pt>
    <dgm:pt modelId="{369BB65E-7EE1-4946-9BF5-7821E815CE11}" type="pres">
      <dgm:prSet presAssocID="{A67BB34E-24AC-413B-B948-2EE0011440E7}" presName="spacer" presStyleCnt="0"/>
      <dgm:spPr/>
    </dgm:pt>
    <dgm:pt modelId="{350343C2-B121-48F1-B065-F3A7F7176D77}" type="pres">
      <dgm:prSet presAssocID="{12160275-6DD1-4A3C-8133-4FD14510DEEC}" presName="parentText" presStyleLbl="node1" presStyleIdx="1" presStyleCnt="2">
        <dgm:presLayoutVars>
          <dgm:chMax val="0"/>
          <dgm:bulletEnabled val="1"/>
        </dgm:presLayoutVars>
      </dgm:prSet>
      <dgm:spPr/>
    </dgm:pt>
  </dgm:ptLst>
  <dgm:cxnLst>
    <dgm:cxn modelId="{C9798D25-EFD1-4312-8C4B-39DD52F8D5E8}" type="presOf" srcId="{6CD46AA8-4688-4CBD-B436-503FAD3FDAFB}" destId="{0799ACBB-AEE4-4EA4-99D1-1BAE4F2F4BE0}" srcOrd="0" destOrd="0" presId="urn:microsoft.com/office/officeart/2005/8/layout/vList2"/>
    <dgm:cxn modelId="{7DBD6028-DC94-46D3-ABB0-8A482302D5A7}" type="presOf" srcId="{12160275-6DD1-4A3C-8133-4FD14510DEEC}" destId="{350343C2-B121-48F1-B065-F3A7F7176D77}" srcOrd="0" destOrd="0" presId="urn:microsoft.com/office/officeart/2005/8/layout/vList2"/>
    <dgm:cxn modelId="{B8F3279D-09F8-4525-BBEB-D1206FE9293C}" srcId="{D4FC2325-55E5-403E-A83B-F2FC266949F6}" destId="{12160275-6DD1-4A3C-8133-4FD14510DEEC}" srcOrd="1" destOrd="0" parTransId="{940C4CED-7DF3-4A1D-AC24-772131F51461}" sibTransId="{DDD73B31-922F-40CF-BA39-EB8160D2DF82}"/>
    <dgm:cxn modelId="{D10C7EA7-08D4-4E45-B31B-794A08CAF6B6}" type="presOf" srcId="{D4FC2325-55E5-403E-A83B-F2FC266949F6}" destId="{7C8B284A-8334-4D7E-9DB7-AA63B1E87E89}" srcOrd="0" destOrd="0" presId="urn:microsoft.com/office/officeart/2005/8/layout/vList2"/>
    <dgm:cxn modelId="{DF0B0FAE-5925-4F21-802F-F2A80A5DF32F}" srcId="{D4FC2325-55E5-403E-A83B-F2FC266949F6}" destId="{6CD46AA8-4688-4CBD-B436-503FAD3FDAFB}" srcOrd="0" destOrd="0" parTransId="{6566A5D0-5868-4FBF-8EF2-0940DC67EB78}" sibTransId="{A67BB34E-24AC-413B-B948-2EE0011440E7}"/>
    <dgm:cxn modelId="{CCB8CAEB-D254-4AAF-8A33-2AABDCE8AF06}" type="presParOf" srcId="{7C8B284A-8334-4D7E-9DB7-AA63B1E87E89}" destId="{0799ACBB-AEE4-4EA4-99D1-1BAE4F2F4BE0}" srcOrd="0" destOrd="0" presId="urn:microsoft.com/office/officeart/2005/8/layout/vList2"/>
    <dgm:cxn modelId="{4C7E4BE3-6673-4F68-9531-DDAE03A048D3}" type="presParOf" srcId="{7C8B284A-8334-4D7E-9DB7-AA63B1E87E89}" destId="{369BB65E-7EE1-4946-9BF5-7821E815CE11}" srcOrd="1" destOrd="0" presId="urn:microsoft.com/office/officeart/2005/8/layout/vList2"/>
    <dgm:cxn modelId="{352D28C4-4DD0-420C-885F-0FF1AA09B2A1}" type="presParOf" srcId="{7C8B284A-8334-4D7E-9DB7-AA63B1E87E89}" destId="{350343C2-B121-48F1-B065-F3A7F7176D7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386C2F-8C6C-4151-AD46-440BF6912CA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A2CF3E3-44DB-423A-8596-AAFC4C1A525B}">
      <dgm:prSet/>
      <dgm:spPr/>
      <dgm:t>
        <a:bodyPr/>
        <a:lstStyle/>
        <a:p>
          <a:r>
            <a:rPr lang="en-US"/>
            <a:t>Verse 12 says that </a:t>
          </a:r>
          <a:r>
            <a:rPr lang="en-US" b="1"/>
            <a:t>He must be THE HUSBAND OF ONE WIFE</a:t>
          </a:r>
          <a:r>
            <a:rPr lang="en-US"/>
            <a:t>.  He must have only one living wife.  This text is not addressing divorce ad much as it is addressing  Polygamy – The practice or custom of having more than one wife at the same time. </a:t>
          </a:r>
        </a:p>
      </dgm:t>
    </dgm:pt>
    <dgm:pt modelId="{C69AC7F3-1CED-4842-96A7-E274FA2CABF0}" type="parTrans" cxnId="{3DB8F616-12DF-4DC9-9A9E-C53E64F1BBAE}">
      <dgm:prSet/>
      <dgm:spPr/>
      <dgm:t>
        <a:bodyPr/>
        <a:lstStyle/>
        <a:p>
          <a:endParaRPr lang="en-US"/>
        </a:p>
      </dgm:t>
    </dgm:pt>
    <dgm:pt modelId="{A48D6C17-B5CF-4510-87DB-20DBED781527}" type="sibTrans" cxnId="{3DB8F616-12DF-4DC9-9A9E-C53E64F1BBAE}">
      <dgm:prSet/>
      <dgm:spPr/>
      <dgm:t>
        <a:bodyPr/>
        <a:lstStyle/>
        <a:p>
          <a:endParaRPr lang="en-US"/>
        </a:p>
      </dgm:t>
    </dgm:pt>
    <dgm:pt modelId="{20D3C013-1228-4A5C-9796-5D66A7E5BE90}">
      <dgm:prSet/>
      <dgm:spPr/>
      <dgm:t>
        <a:bodyPr/>
        <a:lstStyle/>
        <a:p>
          <a:r>
            <a:rPr lang="en-US"/>
            <a:t>He </a:t>
          </a:r>
          <a:r>
            <a:rPr lang="en-US" b="1"/>
            <a:t>must RULE HIS CHILDREN AND HOUSE WELL </a:t>
          </a:r>
          <a:r>
            <a:rPr lang="en-US"/>
            <a:t>– Does the deacon manage his own home adequately (money, order, testimony, etc.)</a:t>
          </a:r>
        </a:p>
      </dgm:t>
    </dgm:pt>
    <dgm:pt modelId="{A736F1ED-6666-4E68-98CF-D568BA31ECA2}" type="parTrans" cxnId="{1EFDC60B-EF46-4303-9162-7A4063157E97}">
      <dgm:prSet/>
      <dgm:spPr/>
      <dgm:t>
        <a:bodyPr/>
        <a:lstStyle/>
        <a:p>
          <a:endParaRPr lang="en-US"/>
        </a:p>
      </dgm:t>
    </dgm:pt>
    <dgm:pt modelId="{9DDC1DE7-B639-4101-B8E1-3604BF5038CD}" type="sibTrans" cxnId="{1EFDC60B-EF46-4303-9162-7A4063157E97}">
      <dgm:prSet/>
      <dgm:spPr/>
      <dgm:t>
        <a:bodyPr/>
        <a:lstStyle/>
        <a:p>
          <a:endParaRPr lang="en-US"/>
        </a:p>
      </dgm:t>
    </dgm:pt>
    <dgm:pt modelId="{E2A15DF4-A469-428B-8582-5DD20C1B65AC}" type="pres">
      <dgm:prSet presAssocID="{50386C2F-8C6C-4151-AD46-440BF6912CA8}" presName="hierChild1" presStyleCnt="0">
        <dgm:presLayoutVars>
          <dgm:chPref val="1"/>
          <dgm:dir/>
          <dgm:animOne val="branch"/>
          <dgm:animLvl val="lvl"/>
          <dgm:resizeHandles/>
        </dgm:presLayoutVars>
      </dgm:prSet>
      <dgm:spPr/>
    </dgm:pt>
    <dgm:pt modelId="{5CAC8E6A-53DB-4A50-AC62-3E4EE5A4E1C6}" type="pres">
      <dgm:prSet presAssocID="{7A2CF3E3-44DB-423A-8596-AAFC4C1A525B}" presName="hierRoot1" presStyleCnt="0"/>
      <dgm:spPr/>
    </dgm:pt>
    <dgm:pt modelId="{F0453E4B-B1A3-4159-90AC-B8F4083655FE}" type="pres">
      <dgm:prSet presAssocID="{7A2CF3E3-44DB-423A-8596-AAFC4C1A525B}" presName="composite" presStyleCnt="0"/>
      <dgm:spPr/>
    </dgm:pt>
    <dgm:pt modelId="{A5717B5B-48D6-44AF-BFD0-C57F927A334F}" type="pres">
      <dgm:prSet presAssocID="{7A2CF3E3-44DB-423A-8596-AAFC4C1A525B}" presName="background" presStyleLbl="node0" presStyleIdx="0" presStyleCnt="2"/>
      <dgm:spPr/>
    </dgm:pt>
    <dgm:pt modelId="{EA28425A-4F2A-43FC-B3D0-DD9F1644E424}" type="pres">
      <dgm:prSet presAssocID="{7A2CF3E3-44DB-423A-8596-AAFC4C1A525B}" presName="text" presStyleLbl="fgAcc0" presStyleIdx="0" presStyleCnt="2">
        <dgm:presLayoutVars>
          <dgm:chPref val="3"/>
        </dgm:presLayoutVars>
      </dgm:prSet>
      <dgm:spPr/>
    </dgm:pt>
    <dgm:pt modelId="{D689D144-727C-4E1B-B252-A3051112D841}" type="pres">
      <dgm:prSet presAssocID="{7A2CF3E3-44DB-423A-8596-AAFC4C1A525B}" presName="hierChild2" presStyleCnt="0"/>
      <dgm:spPr/>
    </dgm:pt>
    <dgm:pt modelId="{87E655A1-7496-4688-9C06-9BAC3548BB39}" type="pres">
      <dgm:prSet presAssocID="{20D3C013-1228-4A5C-9796-5D66A7E5BE90}" presName="hierRoot1" presStyleCnt="0"/>
      <dgm:spPr/>
    </dgm:pt>
    <dgm:pt modelId="{C09F2C66-1660-4062-B79C-2C88E4FC2613}" type="pres">
      <dgm:prSet presAssocID="{20D3C013-1228-4A5C-9796-5D66A7E5BE90}" presName="composite" presStyleCnt="0"/>
      <dgm:spPr/>
    </dgm:pt>
    <dgm:pt modelId="{740678FF-3BB3-4DBE-AD32-74B3A4F97902}" type="pres">
      <dgm:prSet presAssocID="{20D3C013-1228-4A5C-9796-5D66A7E5BE90}" presName="background" presStyleLbl="node0" presStyleIdx="1" presStyleCnt="2"/>
      <dgm:spPr/>
    </dgm:pt>
    <dgm:pt modelId="{76CE672D-AFEB-4872-99E2-75873A0289E7}" type="pres">
      <dgm:prSet presAssocID="{20D3C013-1228-4A5C-9796-5D66A7E5BE90}" presName="text" presStyleLbl="fgAcc0" presStyleIdx="1" presStyleCnt="2">
        <dgm:presLayoutVars>
          <dgm:chPref val="3"/>
        </dgm:presLayoutVars>
      </dgm:prSet>
      <dgm:spPr/>
    </dgm:pt>
    <dgm:pt modelId="{A245053D-A5DD-45B8-8083-797B101FAFB2}" type="pres">
      <dgm:prSet presAssocID="{20D3C013-1228-4A5C-9796-5D66A7E5BE90}" presName="hierChild2" presStyleCnt="0"/>
      <dgm:spPr/>
    </dgm:pt>
  </dgm:ptLst>
  <dgm:cxnLst>
    <dgm:cxn modelId="{1EFDC60B-EF46-4303-9162-7A4063157E97}" srcId="{50386C2F-8C6C-4151-AD46-440BF6912CA8}" destId="{20D3C013-1228-4A5C-9796-5D66A7E5BE90}" srcOrd="1" destOrd="0" parTransId="{A736F1ED-6666-4E68-98CF-D568BA31ECA2}" sibTransId="{9DDC1DE7-B639-4101-B8E1-3604BF5038CD}"/>
    <dgm:cxn modelId="{3DB8F616-12DF-4DC9-9A9E-C53E64F1BBAE}" srcId="{50386C2F-8C6C-4151-AD46-440BF6912CA8}" destId="{7A2CF3E3-44DB-423A-8596-AAFC4C1A525B}" srcOrd="0" destOrd="0" parTransId="{C69AC7F3-1CED-4842-96A7-E274FA2CABF0}" sibTransId="{A48D6C17-B5CF-4510-87DB-20DBED781527}"/>
    <dgm:cxn modelId="{03819634-D169-4740-A057-270896EAFAE7}" type="presOf" srcId="{20D3C013-1228-4A5C-9796-5D66A7E5BE90}" destId="{76CE672D-AFEB-4872-99E2-75873A0289E7}" srcOrd="0" destOrd="0" presId="urn:microsoft.com/office/officeart/2005/8/layout/hierarchy1"/>
    <dgm:cxn modelId="{DAB45447-A8E2-4AF4-9D15-3DE7819F8932}" type="presOf" srcId="{50386C2F-8C6C-4151-AD46-440BF6912CA8}" destId="{E2A15DF4-A469-428B-8582-5DD20C1B65AC}" srcOrd="0" destOrd="0" presId="urn:microsoft.com/office/officeart/2005/8/layout/hierarchy1"/>
    <dgm:cxn modelId="{48CD9649-C97E-47FC-96FE-9BF477336A09}" type="presOf" srcId="{7A2CF3E3-44DB-423A-8596-AAFC4C1A525B}" destId="{EA28425A-4F2A-43FC-B3D0-DD9F1644E424}" srcOrd="0" destOrd="0" presId="urn:microsoft.com/office/officeart/2005/8/layout/hierarchy1"/>
    <dgm:cxn modelId="{CE79EAD2-40C2-4038-B5E7-951BD6230E08}" type="presParOf" srcId="{E2A15DF4-A469-428B-8582-5DD20C1B65AC}" destId="{5CAC8E6A-53DB-4A50-AC62-3E4EE5A4E1C6}" srcOrd="0" destOrd="0" presId="urn:microsoft.com/office/officeart/2005/8/layout/hierarchy1"/>
    <dgm:cxn modelId="{BB19CC21-6268-4D2B-AD01-EDCF23E2164C}" type="presParOf" srcId="{5CAC8E6A-53DB-4A50-AC62-3E4EE5A4E1C6}" destId="{F0453E4B-B1A3-4159-90AC-B8F4083655FE}" srcOrd="0" destOrd="0" presId="urn:microsoft.com/office/officeart/2005/8/layout/hierarchy1"/>
    <dgm:cxn modelId="{362C43F9-C9A7-458E-B161-A1B11526B9C0}" type="presParOf" srcId="{F0453E4B-B1A3-4159-90AC-B8F4083655FE}" destId="{A5717B5B-48D6-44AF-BFD0-C57F927A334F}" srcOrd="0" destOrd="0" presId="urn:microsoft.com/office/officeart/2005/8/layout/hierarchy1"/>
    <dgm:cxn modelId="{B155C677-3794-4AA0-81EE-568B65143730}" type="presParOf" srcId="{F0453E4B-B1A3-4159-90AC-B8F4083655FE}" destId="{EA28425A-4F2A-43FC-B3D0-DD9F1644E424}" srcOrd="1" destOrd="0" presId="urn:microsoft.com/office/officeart/2005/8/layout/hierarchy1"/>
    <dgm:cxn modelId="{62556869-0733-4E80-BD93-58FC75AFB10B}" type="presParOf" srcId="{5CAC8E6A-53DB-4A50-AC62-3E4EE5A4E1C6}" destId="{D689D144-727C-4E1B-B252-A3051112D841}" srcOrd="1" destOrd="0" presId="urn:microsoft.com/office/officeart/2005/8/layout/hierarchy1"/>
    <dgm:cxn modelId="{2FE5E703-E8B0-46F3-A767-10E8758675ED}" type="presParOf" srcId="{E2A15DF4-A469-428B-8582-5DD20C1B65AC}" destId="{87E655A1-7496-4688-9C06-9BAC3548BB39}" srcOrd="1" destOrd="0" presId="urn:microsoft.com/office/officeart/2005/8/layout/hierarchy1"/>
    <dgm:cxn modelId="{F992FFA6-EAA1-4EA2-B142-811690CFBADA}" type="presParOf" srcId="{87E655A1-7496-4688-9C06-9BAC3548BB39}" destId="{C09F2C66-1660-4062-B79C-2C88E4FC2613}" srcOrd="0" destOrd="0" presId="urn:microsoft.com/office/officeart/2005/8/layout/hierarchy1"/>
    <dgm:cxn modelId="{F415362B-CD03-4CF4-B0CD-93ED015D0D70}" type="presParOf" srcId="{C09F2C66-1660-4062-B79C-2C88E4FC2613}" destId="{740678FF-3BB3-4DBE-AD32-74B3A4F97902}" srcOrd="0" destOrd="0" presId="urn:microsoft.com/office/officeart/2005/8/layout/hierarchy1"/>
    <dgm:cxn modelId="{DF7FC351-668F-441A-849B-FB6C4D7045D6}" type="presParOf" srcId="{C09F2C66-1660-4062-B79C-2C88E4FC2613}" destId="{76CE672D-AFEB-4872-99E2-75873A0289E7}" srcOrd="1" destOrd="0" presId="urn:microsoft.com/office/officeart/2005/8/layout/hierarchy1"/>
    <dgm:cxn modelId="{E355163A-EFD8-4D93-B06A-4CA4D04503DD}" type="presParOf" srcId="{87E655A1-7496-4688-9C06-9BAC3548BB39}" destId="{A245053D-A5DD-45B8-8083-797B101FAFB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03D523-6933-4860-B674-40A009814B6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D406D38-6B2A-4DFA-909F-16911FCDFD9A}">
      <dgm:prSet/>
      <dgm:spPr/>
      <dgm:t>
        <a:bodyPr/>
        <a:lstStyle/>
        <a:p>
          <a:r>
            <a:rPr lang="en-US"/>
            <a:t>The Deacon Must Know and Participate in the Mission of the Church </a:t>
          </a:r>
        </a:p>
      </dgm:t>
    </dgm:pt>
    <dgm:pt modelId="{CA1AE76B-19C0-48B3-B275-2FA9DF69E6FB}" type="parTrans" cxnId="{B9DD5247-7D12-401C-979C-0B73FBB21C24}">
      <dgm:prSet/>
      <dgm:spPr/>
      <dgm:t>
        <a:bodyPr/>
        <a:lstStyle/>
        <a:p>
          <a:endParaRPr lang="en-US"/>
        </a:p>
      </dgm:t>
    </dgm:pt>
    <dgm:pt modelId="{D78E748B-8693-43B1-9735-8480D5A0D0D7}" type="sibTrans" cxnId="{B9DD5247-7D12-401C-979C-0B73FBB21C24}">
      <dgm:prSet/>
      <dgm:spPr/>
      <dgm:t>
        <a:bodyPr/>
        <a:lstStyle/>
        <a:p>
          <a:endParaRPr lang="en-US"/>
        </a:p>
      </dgm:t>
    </dgm:pt>
    <dgm:pt modelId="{83C31053-2AA6-4268-A5E7-A34E1FD43208}">
      <dgm:prSet/>
      <dgm:spPr/>
      <dgm:t>
        <a:bodyPr/>
        <a:lstStyle/>
        <a:p>
          <a:r>
            <a:rPr lang="en-US"/>
            <a:t>The Deacon Must Know how to and Commit to Prayer. </a:t>
          </a:r>
        </a:p>
      </dgm:t>
    </dgm:pt>
    <dgm:pt modelId="{AF859096-0F01-4BEA-8930-4AF5126DE694}" type="parTrans" cxnId="{2D2B114C-2306-46C1-878E-92456F56A797}">
      <dgm:prSet/>
      <dgm:spPr/>
      <dgm:t>
        <a:bodyPr/>
        <a:lstStyle/>
        <a:p>
          <a:endParaRPr lang="en-US"/>
        </a:p>
      </dgm:t>
    </dgm:pt>
    <dgm:pt modelId="{6EE1EC08-B9C0-4809-B79F-495E3D14FFB3}" type="sibTrans" cxnId="{2D2B114C-2306-46C1-878E-92456F56A797}">
      <dgm:prSet/>
      <dgm:spPr/>
      <dgm:t>
        <a:bodyPr/>
        <a:lstStyle/>
        <a:p>
          <a:endParaRPr lang="en-US"/>
        </a:p>
      </dgm:t>
    </dgm:pt>
    <dgm:pt modelId="{585B8BA4-ABB9-4C0F-AA91-2D6DED60EEE9}" type="pres">
      <dgm:prSet presAssocID="{4803D523-6933-4860-B674-40A009814B63}" presName="linear" presStyleCnt="0">
        <dgm:presLayoutVars>
          <dgm:animLvl val="lvl"/>
          <dgm:resizeHandles val="exact"/>
        </dgm:presLayoutVars>
      </dgm:prSet>
      <dgm:spPr/>
    </dgm:pt>
    <dgm:pt modelId="{010242E5-5891-4578-8593-50DD5552D799}" type="pres">
      <dgm:prSet presAssocID="{6D406D38-6B2A-4DFA-909F-16911FCDFD9A}" presName="parentText" presStyleLbl="node1" presStyleIdx="0" presStyleCnt="2">
        <dgm:presLayoutVars>
          <dgm:chMax val="0"/>
          <dgm:bulletEnabled val="1"/>
        </dgm:presLayoutVars>
      </dgm:prSet>
      <dgm:spPr/>
    </dgm:pt>
    <dgm:pt modelId="{9D79479D-3ACC-4F17-9036-F63684152F92}" type="pres">
      <dgm:prSet presAssocID="{D78E748B-8693-43B1-9735-8480D5A0D0D7}" presName="spacer" presStyleCnt="0"/>
      <dgm:spPr/>
    </dgm:pt>
    <dgm:pt modelId="{BE91226F-856D-441C-AA9D-5F6AA952E851}" type="pres">
      <dgm:prSet presAssocID="{83C31053-2AA6-4268-A5E7-A34E1FD43208}" presName="parentText" presStyleLbl="node1" presStyleIdx="1" presStyleCnt="2">
        <dgm:presLayoutVars>
          <dgm:chMax val="0"/>
          <dgm:bulletEnabled val="1"/>
        </dgm:presLayoutVars>
      </dgm:prSet>
      <dgm:spPr/>
    </dgm:pt>
  </dgm:ptLst>
  <dgm:cxnLst>
    <dgm:cxn modelId="{10B1F81B-3C66-4AE9-9F94-D09D3512114A}" type="presOf" srcId="{4803D523-6933-4860-B674-40A009814B63}" destId="{585B8BA4-ABB9-4C0F-AA91-2D6DED60EEE9}" srcOrd="0" destOrd="0" presId="urn:microsoft.com/office/officeart/2005/8/layout/vList2"/>
    <dgm:cxn modelId="{B9DD5247-7D12-401C-979C-0B73FBB21C24}" srcId="{4803D523-6933-4860-B674-40A009814B63}" destId="{6D406D38-6B2A-4DFA-909F-16911FCDFD9A}" srcOrd="0" destOrd="0" parTransId="{CA1AE76B-19C0-48B3-B275-2FA9DF69E6FB}" sibTransId="{D78E748B-8693-43B1-9735-8480D5A0D0D7}"/>
    <dgm:cxn modelId="{2D2B114C-2306-46C1-878E-92456F56A797}" srcId="{4803D523-6933-4860-B674-40A009814B63}" destId="{83C31053-2AA6-4268-A5E7-A34E1FD43208}" srcOrd="1" destOrd="0" parTransId="{AF859096-0F01-4BEA-8930-4AF5126DE694}" sibTransId="{6EE1EC08-B9C0-4809-B79F-495E3D14FFB3}"/>
    <dgm:cxn modelId="{0A0A865A-21D4-4955-9615-81DBB84F5520}" type="presOf" srcId="{83C31053-2AA6-4268-A5E7-A34E1FD43208}" destId="{BE91226F-856D-441C-AA9D-5F6AA952E851}" srcOrd="0" destOrd="0" presId="urn:microsoft.com/office/officeart/2005/8/layout/vList2"/>
    <dgm:cxn modelId="{B0DA2FE9-A64F-4F7A-95E6-875F23E4B256}" type="presOf" srcId="{6D406D38-6B2A-4DFA-909F-16911FCDFD9A}" destId="{010242E5-5891-4578-8593-50DD5552D799}" srcOrd="0" destOrd="0" presId="urn:microsoft.com/office/officeart/2005/8/layout/vList2"/>
    <dgm:cxn modelId="{69E18613-384C-4757-ACDB-828F34389C4B}" type="presParOf" srcId="{585B8BA4-ABB9-4C0F-AA91-2D6DED60EEE9}" destId="{010242E5-5891-4578-8593-50DD5552D799}" srcOrd="0" destOrd="0" presId="urn:microsoft.com/office/officeart/2005/8/layout/vList2"/>
    <dgm:cxn modelId="{E7A2ADD9-2FB7-4256-999F-99CC406CD65A}" type="presParOf" srcId="{585B8BA4-ABB9-4C0F-AA91-2D6DED60EEE9}" destId="{9D79479D-3ACC-4F17-9036-F63684152F92}" srcOrd="1" destOrd="0" presId="urn:microsoft.com/office/officeart/2005/8/layout/vList2"/>
    <dgm:cxn modelId="{7808A051-6762-4499-A1BC-B84A5585703D}" type="presParOf" srcId="{585B8BA4-ABB9-4C0F-AA91-2D6DED60EEE9}" destId="{BE91226F-856D-441C-AA9D-5F6AA952E85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EA01B2-32BD-4F0D-AECE-7789E504931C}" type="doc">
      <dgm:prSet loTypeId="urn:microsoft.com/office/officeart/2005/8/layout/matrix3" loCatId="matrix" qsTypeId="urn:microsoft.com/office/officeart/2005/8/quickstyle/simple1" qsCatId="simple" csTypeId="urn:microsoft.com/office/officeart/2005/8/colors/colorful2" csCatId="colorful"/>
      <dgm:spPr/>
      <dgm:t>
        <a:bodyPr/>
        <a:lstStyle/>
        <a:p>
          <a:endParaRPr lang="en-US"/>
        </a:p>
      </dgm:t>
    </dgm:pt>
    <dgm:pt modelId="{8B0BAAE1-41F5-4AC8-AAF8-4380BD57E779}">
      <dgm:prSet/>
      <dgm:spPr/>
      <dgm:t>
        <a:bodyPr/>
        <a:lstStyle/>
        <a:p>
          <a:r>
            <a:rPr lang="en-US"/>
            <a:t>Adoration - Worship</a:t>
          </a:r>
        </a:p>
      </dgm:t>
    </dgm:pt>
    <dgm:pt modelId="{50BDA195-9993-4AC2-941E-492131FCF9ED}" type="parTrans" cxnId="{FA6ECF56-6C95-4753-ACE8-427DD2BEF80A}">
      <dgm:prSet/>
      <dgm:spPr/>
      <dgm:t>
        <a:bodyPr/>
        <a:lstStyle/>
        <a:p>
          <a:endParaRPr lang="en-US"/>
        </a:p>
      </dgm:t>
    </dgm:pt>
    <dgm:pt modelId="{A4FFAC30-C505-44BB-81EC-F79C0D6A3790}" type="sibTrans" cxnId="{FA6ECF56-6C95-4753-ACE8-427DD2BEF80A}">
      <dgm:prSet/>
      <dgm:spPr/>
      <dgm:t>
        <a:bodyPr/>
        <a:lstStyle/>
        <a:p>
          <a:endParaRPr lang="en-US"/>
        </a:p>
      </dgm:t>
    </dgm:pt>
    <dgm:pt modelId="{111758C4-1FB8-4850-AE57-E70820690C48}">
      <dgm:prSet/>
      <dgm:spPr/>
      <dgm:t>
        <a:bodyPr/>
        <a:lstStyle/>
        <a:p>
          <a:r>
            <a:rPr lang="en-US"/>
            <a:t>Confession – to agree with GOD (Know 1 John 1:9)</a:t>
          </a:r>
        </a:p>
      </dgm:t>
    </dgm:pt>
    <dgm:pt modelId="{1562BF4F-B690-4FCA-B803-6648B9AFB6C7}" type="parTrans" cxnId="{420CF690-940F-419F-B573-10C3E4DACB65}">
      <dgm:prSet/>
      <dgm:spPr/>
      <dgm:t>
        <a:bodyPr/>
        <a:lstStyle/>
        <a:p>
          <a:endParaRPr lang="en-US"/>
        </a:p>
      </dgm:t>
    </dgm:pt>
    <dgm:pt modelId="{E68ADC2F-F8C1-4A44-9982-B3C819BEE82F}" type="sibTrans" cxnId="{420CF690-940F-419F-B573-10C3E4DACB65}">
      <dgm:prSet/>
      <dgm:spPr/>
      <dgm:t>
        <a:bodyPr/>
        <a:lstStyle/>
        <a:p>
          <a:endParaRPr lang="en-US"/>
        </a:p>
      </dgm:t>
    </dgm:pt>
    <dgm:pt modelId="{F4AC0D46-1F9B-4899-A485-294A6B3BA980}">
      <dgm:prSet/>
      <dgm:spPr/>
      <dgm:t>
        <a:bodyPr/>
        <a:lstStyle/>
        <a:p>
          <a:r>
            <a:rPr lang="en-US"/>
            <a:t>Thanksgiving -  Gratitude (Know Philippians 4:6)</a:t>
          </a:r>
        </a:p>
      </dgm:t>
    </dgm:pt>
    <dgm:pt modelId="{3296AB05-E843-4202-A9BC-58E239043083}" type="parTrans" cxnId="{3930590C-8237-4829-AE8B-C98D40550ECB}">
      <dgm:prSet/>
      <dgm:spPr/>
      <dgm:t>
        <a:bodyPr/>
        <a:lstStyle/>
        <a:p>
          <a:endParaRPr lang="en-US"/>
        </a:p>
      </dgm:t>
    </dgm:pt>
    <dgm:pt modelId="{6CFE94D4-082B-414E-90B9-6297E67FE950}" type="sibTrans" cxnId="{3930590C-8237-4829-AE8B-C98D40550ECB}">
      <dgm:prSet/>
      <dgm:spPr/>
      <dgm:t>
        <a:bodyPr/>
        <a:lstStyle/>
        <a:p>
          <a:endParaRPr lang="en-US"/>
        </a:p>
      </dgm:t>
    </dgm:pt>
    <dgm:pt modelId="{47BC82E2-8565-451A-AC75-7A0A5272501E}">
      <dgm:prSet/>
      <dgm:spPr/>
      <dgm:t>
        <a:bodyPr/>
        <a:lstStyle/>
        <a:p>
          <a:r>
            <a:rPr lang="en-US"/>
            <a:t>Supplication – Petitioning God for others and self. </a:t>
          </a:r>
        </a:p>
      </dgm:t>
    </dgm:pt>
    <dgm:pt modelId="{2947013F-233C-45CA-A2E0-0F8EFBA9B594}" type="parTrans" cxnId="{26A2C701-6C15-4A62-9692-A51FC5800796}">
      <dgm:prSet/>
      <dgm:spPr/>
      <dgm:t>
        <a:bodyPr/>
        <a:lstStyle/>
        <a:p>
          <a:endParaRPr lang="en-US"/>
        </a:p>
      </dgm:t>
    </dgm:pt>
    <dgm:pt modelId="{E79C7D7E-8F68-424E-A2DA-E8000765656A}" type="sibTrans" cxnId="{26A2C701-6C15-4A62-9692-A51FC5800796}">
      <dgm:prSet/>
      <dgm:spPr/>
      <dgm:t>
        <a:bodyPr/>
        <a:lstStyle/>
        <a:p>
          <a:endParaRPr lang="en-US"/>
        </a:p>
      </dgm:t>
    </dgm:pt>
    <dgm:pt modelId="{1FA117E4-BCDF-4A77-84CE-5EA9A79E5CBC}">
      <dgm:prSet/>
      <dgm:spPr/>
      <dgm:t>
        <a:bodyPr/>
        <a:lstStyle/>
        <a:p>
          <a:r>
            <a:rPr lang="en-US"/>
            <a:t>Psalm 4:1</a:t>
          </a:r>
        </a:p>
      </dgm:t>
    </dgm:pt>
    <dgm:pt modelId="{4A8F789B-36B8-4FAE-ABB6-B28408DE1282}" type="parTrans" cxnId="{A5C4150F-346F-49E6-BDD3-C4B61B2AC88C}">
      <dgm:prSet/>
      <dgm:spPr/>
      <dgm:t>
        <a:bodyPr/>
        <a:lstStyle/>
        <a:p>
          <a:endParaRPr lang="en-US"/>
        </a:p>
      </dgm:t>
    </dgm:pt>
    <dgm:pt modelId="{0A008F5E-80CF-49D1-8C80-ABFEB37EC1FE}" type="sibTrans" cxnId="{A5C4150F-346F-49E6-BDD3-C4B61B2AC88C}">
      <dgm:prSet/>
      <dgm:spPr/>
      <dgm:t>
        <a:bodyPr/>
        <a:lstStyle/>
        <a:p>
          <a:endParaRPr lang="en-US"/>
        </a:p>
      </dgm:t>
    </dgm:pt>
    <dgm:pt modelId="{8F66EE38-486B-4159-961B-4B6944B1329A}">
      <dgm:prSet/>
      <dgm:spPr/>
      <dgm:t>
        <a:bodyPr/>
        <a:lstStyle/>
        <a:p>
          <a:r>
            <a:rPr lang="en-US"/>
            <a:t>Psalm 5:8</a:t>
          </a:r>
        </a:p>
      </dgm:t>
    </dgm:pt>
    <dgm:pt modelId="{A293430C-581F-476A-8294-5CEFF6B20F41}" type="parTrans" cxnId="{0A6CD1B5-C5C8-4A44-9DE3-87811FCF114D}">
      <dgm:prSet/>
      <dgm:spPr/>
      <dgm:t>
        <a:bodyPr/>
        <a:lstStyle/>
        <a:p>
          <a:endParaRPr lang="en-US"/>
        </a:p>
      </dgm:t>
    </dgm:pt>
    <dgm:pt modelId="{215AF746-80D3-4705-948B-04A49E07D38D}" type="sibTrans" cxnId="{0A6CD1B5-C5C8-4A44-9DE3-87811FCF114D}">
      <dgm:prSet/>
      <dgm:spPr/>
      <dgm:t>
        <a:bodyPr/>
        <a:lstStyle/>
        <a:p>
          <a:endParaRPr lang="en-US"/>
        </a:p>
      </dgm:t>
    </dgm:pt>
    <dgm:pt modelId="{F54DC921-9537-439D-A052-EDA4196B709C}">
      <dgm:prSet/>
      <dgm:spPr/>
      <dgm:t>
        <a:bodyPr/>
        <a:lstStyle/>
        <a:p>
          <a:r>
            <a:rPr lang="en-US"/>
            <a:t>James 1:5</a:t>
          </a:r>
        </a:p>
      </dgm:t>
    </dgm:pt>
    <dgm:pt modelId="{E63FD9FF-0071-47FC-8777-0B41A9BB2E20}" type="parTrans" cxnId="{AB66074C-1746-4246-A0C4-E41041994617}">
      <dgm:prSet/>
      <dgm:spPr/>
      <dgm:t>
        <a:bodyPr/>
        <a:lstStyle/>
        <a:p>
          <a:endParaRPr lang="en-US"/>
        </a:p>
      </dgm:t>
    </dgm:pt>
    <dgm:pt modelId="{836AFD3C-1530-4AC0-8154-DDF13EBD7500}" type="sibTrans" cxnId="{AB66074C-1746-4246-A0C4-E41041994617}">
      <dgm:prSet/>
      <dgm:spPr/>
      <dgm:t>
        <a:bodyPr/>
        <a:lstStyle/>
        <a:p>
          <a:endParaRPr lang="en-US"/>
        </a:p>
      </dgm:t>
    </dgm:pt>
    <dgm:pt modelId="{11FC92E8-3F2A-49D9-9600-ED8B4569C641}">
      <dgm:prSet/>
      <dgm:spPr/>
      <dgm:t>
        <a:bodyPr/>
        <a:lstStyle/>
        <a:p>
          <a:r>
            <a:rPr lang="en-US"/>
            <a:t>Ephesians 6:18</a:t>
          </a:r>
        </a:p>
      </dgm:t>
    </dgm:pt>
    <dgm:pt modelId="{3BEBF861-C890-4A62-8BCB-D40A7FDCA722}" type="parTrans" cxnId="{8DDF69C4-DC65-4BC4-9551-7C1E80663AED}">
      <dgm:prSet/>
      <dgm:spPr/>
      <dgm:t>
        <a:bodyPr/>
        <a:lstStyle/>
        <a:p>
          <a:endParaRPr lang="en-US"/>
        </a:p>
      </dgm:t>
    </dgm:pt>
    <dgm:pt modelId="{F3D065A9-7DB1-481A-A7E2-A95B4D8CDC21}" type="sibTrans" cxnId="{8DDF69C4-DC65-4BC4-9551-7C1E80663AED}">
      <dgm:prSet/>
      <dgm:spPr/>
      <dgm:t>
        <a:bodyPr/>
        <a:lstStyle/>
        <a:p>
          <a:endParaRPr lang="en-US"/>
        </a:p>
      </dgm:t>
    </dgm:pt>
    <dgm:pt modelId="{69D7C166-930D-466E-8262-C6B3815428D6}" type="pres">
      <dgm:prSet presAssocID="{2AEA01B2-32BD-4F0D-AECE-7789E504931C}" presName="matrix" presStyleCnt="0">
        <dgm:presLayoutVars>
          <dgm:chMax val="1"/>
          <dgm:dir/>
          <dgm:resizeHandles val="exact"/>
        </dgm:presLayoutVars>
      </dgm:prSet>
      <dgm:spPr/>
    </dgm:pt>
    <dgm:pt modelId="{AD80AB66-ABC2-48EB-BF57-3DF94A8A8B7F}" type="pres">
      <dgm:prSet presAssocID="{2AEA01B2-32BD-4F0D-AECE-7789E504931C}" presName="diamond" presStyleLbl="bgShp" presStyleIdx="0" presStyleCnt="1"/>
      <dgm:spPr/>
    </dgm:pt>
    <dgm:pt modelId="{22AFCB0A-D07F-4639-9A6A-1E743BB0A7CE}" type="pres">
      <dgm:prSet presAssocID="{2AEA01B2-32BD-4F0D-AECE-7789E504931C}" presName="quad1" presStyleLbl="node1" presStyleIdx="0" presStyleCnt="4">
        <dgm:presLayoutVars>
          <dgm:chMax val="0"/>
          <dgm:chPref val="0"/>
          <dgm:bulletEnabled val="1"/>
        </dgm:presLayoutVars>
      </dgm:prSet>
      <dgm:spPr/>
    </dgm:pt>
    <dgm:pt modelId="{D3824306-D1EA-4413-B826-3F3578F21B2A}" type="pres">
      <dgm:prSet presAssocID="{2AEA01B2-32BD-4F0D-AECE-7789E504931C}" presName="quad2" presStyleLbl="node1" presStyleIdx="1" presStyleCnt="4">
        <dgm:presLayoutVars>
          <dgm:chMax val="0"/>
          <dgm:chPref val="0"/>
          <dgm:bulletEnabled val="1"/>
        </dgm:presLayoutVars>
      </dgm:prSet>
      <dgm:spPr/>
    </dgm:pt>
    <dgm:pt modelId="{5CB26E33-B6BE-44AB-8244-534E2266E8CD}" type="pres">
      <dgm:prSet presAssocID="{2AEA01B2-32BD-4F0D-AECE-7789E504931C}" presName="quad3" presStyleLbl="node1" presStyleIdx="2" presStyleCnt="4">
        <dgm:presLayoutVars>
          <dgm:chMax val="0"/>
          <dgm:chPref val="0"/>
          <dgm:bulletEnabled val="1"/>
        </dgm:presLayoutVars>
      </dgm:prSet>
      <dgm:spPr/>
    </dgm:pt>
    <dgm:pt modelId="{8242E071-23DB-473D-98CA-DE57515C5087}" type="pres">
      <dgm:prSet presAssocID="{2AEA01B2-32BD-4F0D-AECE-7789E504931C}" presName="quad4" presStyleLbl="node1" presStyleIdx="3" presStyleCnt="4">
        <dgm:presLayoutVars>
          <dgm:chMax val="0"/>
          <dgm:chPref val="0"/>
          <dgm:bulletEnabled val="1"/>
        </dgm:presLayoutVars>
      </dgm:prSet>
      <dgm:spPr/>
    </dgm:pt>
  </dgm:ptLst>
  <dgm:cxnLst>
    <dgm:cxn modelId="{55473D01-20E8-4506-B94F-656223638BC2}" type="presOf" srcId="{1FA117E4-BCDF-4A77-84CE-5EA9A79E5CBC}" destId="{8242E071-23DB-473D-98CA-DE57515C5087}" srcOrd="0" destOrd="1" presId="urn:microsoft.com/office/officeart/2005/8/layout/matrix3"/>
    <dgm:cxn modelId="{26A2C701-6C15-4A62-9692-A51FC5800796}" srcId="{2AEA01B2-32BD-4F0D-AECE-7789E504931C}" destId="{47BC82E2-8565-451A-AC75-7A0A5272501E}" srcOrd="3" destOrd="0" parTransId="{2947013F-233C-45CA-A2E0-0F8EFBA9B594}" sibTransId="{E79C7D7E-8F68-424E-A2DA-E8000765656A}"/>
    <dgm:cxn modelId="{3930590C-8237-4829-AE8B-C98D40550ECB}" srcId="{2AEA01B2-32BD-4F0D-AECE-7789E504931C}" destId="{F4AC0D46-1F9B-4899-A485-294A6B3BA980}" srcOrd="2" destOrd="0" parTransId="{3296AB05-E843-4202-A9BC-58E239043083}" sibTransId="{6CFE94D4-082B-414E-90B9-6297E67FE950}"/>
    <dgm:cxn modelId="{A5C4150F-346F-49E6-BDD3-C4B61B2AC88C}" srcId="{47BC82E2-8565-451A-AC75-7A0A5272501E}" destId="{1FA117E4-BCDF-4A77-84CE-5EA9A79E5CBC}" srcOrd="0" destOrd="0" parTransId="{4A8F789B-36B8-4FAE-ABB6-B28408DE1282}" sibTransId="{0A008F5E-80CF-49D1-8C80-ABFEB37EC1FE}"/>
    <dgm:cxn modelId="{3F268B3B-EA2B-4A64-B4F1-E488908B1824}" type="presOf" srcId="{F4AC0D46-1F9B-4899-A485-294A6B3BA980}" destId="{5CB26E33-B6BE-44AB-8244-534E2266E8CD}" srcOrd="0" destOrd="0" presId="urn:microsoft.com/office/officeart/2005/8/layout/matrix3"/>
    <dgm:cxn modelId="{AB66074C-1746-4246-A0C4-E41041994617}" srcId="{47BC82E2-8565-451A-AC75-7A0A5272501E}" destId="{F54DC921-9537-439D-A052-EDA4196B709C}" srcOrd="2" destOrd="0" parTransId="{E63FD9FF-0071-47FC-8777-0B41A9BB2E20}" sibTransId="{836AFD3C-1530-4AC0-8154-DDF13EBD7500}"/>
    <dgm:cxn modelId="{2F54ED55-1B1F-4A2C-9D85-F82528C96427}" type="presOf" srcId="{111758C4-1FB8-4850-AE57-E70820690C48}" destId="{D3824306-D1EA-4413-B826-3F3578F21B2A}" srcOrd="0" destOrd="0" presId="urn:microsoft.com/office/officeart/2005/8/layout/matrix3"/>
    <dgm:cxn modelId="{FA6ECF56-6C95-4753-ACE8-427DD2BEF80A}" srcId="{2AEA01B2-32BD-4F0D-AECE-7789E504931C}" destId="{8B0BAAE1-41F5-4AC8-AAF8-4380BD57E779}" srcOrd="0" destOrd="0" parTransId="{50BDA195-9993-4AC2-941E-492131FCF9ED}" sibTransId="{A4FFAC30-C505-44BB-81EC-F79C0D6A3790}"/>
    <dgm:cxn modelId="{420CF690-940F-419F-B573-10C3E4DACB65}" srcId="{2AEA01B2-32BD-4F0D-AECE-7789E504931C}" destId="{111758C4-1FB8-4850-AE57-E70820690C48}" srcOrd="1" destOrd="0" parTransId="{1562BF4F-B690-4FCA-B803-6648B9AFB6C7}" sibTransId="{E68ADC2F-F8C1-4A44-9982-B3C819BEE82F}"/>
    <dgm:cxn modelId="{3B4E4D9F-7AD8-46AA-8C62-2F693620C6C8}" type="presOf" srcId="{11FC92E8-3F2A-49D9-9600-ED8B4569C641}" destId="{8242E071-23DB-473D-98CA-DE57515C5087}" srcOrd="0" destOrd="4" presId="urn:microsoft.com/office/officeart/2005/8/layout/matrix3"/>
    <dgm:cxn modelId="{D1B36DAD-D7F3-4A5A-B726-5AD33FD00B31}" type="presOf" srcId="{8F66EE38-486B-4159-961B-4B6944B1329A}" destId="{8242E071-23DB-473D-98CA-DE57515C5087}" srcOrd="0" destOrd="2" presId="urn:microsoft.com/office/officeart/2005/8/layout/matrix3"/>
    <dgm:cxn modelId="{0A6CD1B5-C5C8-4A44-9DE3-87811FCF114D}" srcId="{47BC82E2-8565-451A-AC75-7A0A5272501E}" destId="{8F66EE38-486B-4159-961B-4B6944B1329A}" srcOrd="1" destOrd="0" parTransId="{A293430C-581F-476A-8294-5CEFF6B20F41}" sibTransId="{215AF746-80D3-4705-948B-04A49E07D38D}"/>
    <dgm:cxn modelId="{B2B25FB9-5F01-4F41-BA98-9B1121D6FB34}" type="presOf" srcId="{F54DC921-9537-439D-A052-EDA4196B709C}" destId="{8242E071-23DB-473D-98CA-DE57515C5087}" srcOrd="0" destOrd="3" presId="urn:microsoft.com/office/officeart/2005/8/layout/matrix3"/>
    <dgm:cxn modelId="{8DDF69C4-DC65-4BC4-9551-7C1E80663AED}" srcId="{47BC82E2-8565-451A-AC75-7A0A5272501E}" destId="{11FC92E8-3F2A-49D9-9600-ED8B4569C641}" srcOrd="3" destOrd="0" parTransId="{3BEBF861-C890-4A62-8BCB-D40A7FDCA722}" sibTransId="{F3D065A9-7DB1-481A-A7E2-A95B4D8CDC21}"/>
    <dgm:cxn modelId="{E9217AD4-D099-4B03-AEC7-46BDCB168FAC}" type="presOf" srcId="{8B0BAAE1-41F5-4AC8-AAF8-4380BD57E779}" destId="{22AFCB0A-D07F-4639-9A6A-1E743BB0A7CE}" srcOrd="0" destOrd="0" presId="urn:microsoft.com/office/officeart/2005/8/layout/matrix3"/>
    <dgm:cxn modelId="{BFBD62DF-E4CC-439A-95B4-E80CDC88626D}" type="presOf" srcId="{2AEA01B2-32BD-4F0D-AECE-7789E504931C}" destId="{69D7C166-930D-466E-8262-C6B3815428D6}" srcOrd="0" destOrd="0" presId="urn:microsoft.com/office/officeart/2005/8/layout/matrix3"/>
    <dgm:cxn modelId="{5FB601E4-F869-467F-AB4D-56A2E4ED0083}" type="presOf" srcId="{47BC82E2-8565-451A-AC75-7A0A5272501E}" destId="{8242E071-23DB-473D-98CA-DE57515C5087}" srcOrd="0" destOrd="0" presId="urn:microsoft.com/office/officeart/2005/8/layout/matrix3"/>
    <dgm:cxn modelId="{544375B4-6E02-4ECD-B53A-23C16511C71C}" type="presParOf" srcId="{69D7C166-930D-466E-8262-C6B3815428D6}" destId="{AD80AB66-ABC2-48EB-BF57-3DF94A8A8B7F}" srcOrd="0" destOrd="0" presId="urn:microsoft.com/office/officeart/2005/8/layout/matrix3"/>
    <dgm:cxn modelId="{EFAB5779-AD58-4475-81FE-4A7DD0B2FB66}" type="presParOf" srcId="{69D7C166-930D-466E-8262-C6B3815428D6}" destId="{22AFCB0A-D07F-4639-9A6A-1E743BB0A7CE}" srcOrd="1" destOrd="0" presId="urn:microsoft.com/office/officeart/2005/8/layout/matrix3"/>
    <dgm:cxn modelId="{F0A2CB72-9302-46E2-8762-69288BA4C6E8}" type="presParOf" srcId="{69D7C166-930D-466E-8262-C6B3815428D6}" destId="{D3824306-D1EA-4413-B826-3F3578F21B2A}" srcOrd="2" destOrd="0" presId="urn:microsoft.com/office/officeart/2005/8/layout/matrix3"/>
    <dgm:cxn modelId="{FB126F35-3842-42A5-B4DD-7CA30ADFB12E}" type="presParOf" srcId="{69D7C166-930D-466E-8262-C6B3815428D6}" destId="{5CB26E33-B6BE-44AB-8244-534E2266E8CD}" srcOrd="3" destOrd="0" presId="urn:microsoft.com/office/officeart/2005/8/layout/matrix3"/>
    <dgm:cxn modelId="{3810C0C3-BFB7-4053-8851-7EB9F5D44618}" type="presParOf" srcId="{69D7C166-930D-466E-8262-C6B3815428D6}" destId="{8242E071-23DB-473D-98CA-DE57515C508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1BD1F-E560-4A93-8D8E-8672EF5B7B3F}">
      <dsp:nvSpPr>
        <dsp:cNvPr id="0" name=""/>
        <dsp:cNvSpPr/>
      </dsp:nvSpPr>
      <dsp:spPr>
        <a:xfrm>
          <a:off x="9242" y="355156"/>
          <a:ext cx="2762398" cy="36410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The Plan, The Purpose, and The Program of this body of believers is to meet the mandate and Commission of God the Father, as outlined in the Word of God and inspired by the HOLY SPIRIT. Our mission is to be an empowered church, operating in the spirit of excellence to fulfill the Great Commission.  </a:t>
          </a:r>
          <a:r>
            <a:rPr lang="en-US" sz="1600" b="1" i="0" kern="1200"/>
            <a:t>Matthew 28:18-20</a:t>
          </a:r>
          <a:endParaRPr lang="en-US" sz="1600" kern="1200"/>
        </a:p>
      </dsp:txBody>
      <dsp:txXfrm>
        <a:off x="90150" y="436064"/>
        <a:ext cx="2600582" cy="3479209"/>
      </dsp:txXfrm>
    </dsp:sp>
    <dsp:sp modelId="{6CEC628D-45D9-4495-A53F-78D4BBE956BE}">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47880" y="1970146"/>
        <a:ext cx="409940" cy="411044"/>
      </dsp:txXfrm>
    </dsp:sp>
    <dsp:sp modelId="{6FAD6E48-0A25-401E-A7B5-8F3081570FA0}">
      <dsp:nvSpPr>
        <dsp:cNvPr id="0" name=""/>
        <dsp:cNvSpPr/>
      </dsp:nvSpPr>
      <dsp:spPr>
        <a:xfrm>
          <a:off x="3876600" y="355156"/>
          <a:ext cx="2762398" cy="36410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The New Bethel Missionary Baptist Church envisions a spiritually Healthy Church, and we stand ready for action in that we have the 3 A’s:  *A Desire to Teach *A Continuing preparation to teach and *An Audience who wants to be taught.  We desire to be a spiritually healthy local church body. Through a spiritually balanced diet, giving equal importance to Five New Testament Categories:</a:t>
          </a:r>
          <a:endParaRPr lang="en-US" sz="1600" kern="1200"/>
        </a:p>
      </dsp:txBody>
      <dsp:txXfrm>
        <a:off x="3957508" y="436064"/>
        <a:ext cx="2600582" cy="3479209"/>
      </dsp:txXfrm>
    </dsp:sp>
    <dsp:sp modelId="{0D3F6C40-696F-41D6-AB51-A4E00B17C659}">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915239" y="1970146"/>
        <a:ext cx="409940" cy="411044"/>
      </dsp:txXfrm>
    </dsp:sp>
    <dsp:sp modelId="{559A943A-2B75-4494-8628-C53F63E68DA7}">
      <dsp:nvSpPr>
        <dsp:cNvPr id="0" name=""/>
        <dsp:cNvSpPr/>
      </dsp:nvSpPr>
      <dsp:spPr>
        <a:xfrm>
          <a:off x="7743958" y="355156"/>
          <a:ext cx="2762398" cy="36410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t>Evangelism – Worship – Christian Education – Discipleship – Mission</a:t>
          </a:r>
          <a:endParaRPr lang="en-US" sz="1600" kern="1200"/>
        </a:p>
      </dsp:txBody>
      <dsp:txXfrm>
        <a:off x="7824866" y="436064"/>
        <a:ext cx="2600582" cy="34792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8E998-D1C7-4AFA-AAF9-09100A00338A}">
      <dsp:nvSpPr>
        <dsp:cNvPr id="0" name=""/>
        <dsp:cNvSpPr/>
      </dsp:nvSpPr>
      <dsp:spPr>
        <a:xfrm>
          <a:off x="0" y="0"/>
          <a:ext cx="3381375" cy="3733799"/>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1066800">
            <a:lnSpc>
              <a:spcPct val="90000"/>
            </a:lnSpc>
            <a:spcBef>
              <a:spcPct val="0"/>
            </a:spcBef>
            <a:spcAft>
              <a:spcPct val="35000"/>
            </a:spcAft>
            <a:buNone/>
          </a:pPr>
          <a:r>
            <a:rPr lang="en-US" sz="2400" kern="1200"/>
            <a:t>The Deacon Must Know and Participate in the Mission of the Church </a:t>
          </a:r>
        </a:p>
      </dsp:txBody>
      <dsp:txXfrm>
        <a:off x="0" y="1418843"/>
        <a:ext cx="3381375" cy="2240279"/>
      </dsp:txXfrm>
    </dsp:sp>
    <dsp:sp modelId="{C24941FF-E2D8-4043-8C8B-D5EEE12371C4}">
      <dsp:nvSpPr>
        <dsp:cNvPr id="0" name=""/>
        <dsp:cNvSpPr/>
      </dsp:nvSpPr>
      <dsp:spPr>
        <a:xfrm>
          <a:off x="1130617" y="373379"/>
          <a:ext cx="1120139" cy="1120139"/>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94658" y="537420"/>
        <a:ext cx="792057" cy="792057"/>
      </dsp:txXfrm>
    </dsp:sp>
    <dsp:sp modelId="{690DEF2C-9F8E-4327-96C3-DAEEFE3D63D5}">
      <dsp:nvSpPr>
        <dsp:cNvPr id="0" name=""/>
        <dsp:cNvSpPr/>
      </dsp:nvSpPr>
      <dsp:spPr>
        <a:xfrm>
          <a:off x="0" y="3733727"/>
          <a:ext cx="3381375" cy="72"/>
        </a:xfrm>
        <a:prstGeom prst="rect">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FA79A0-E801-40D4-A9F0-3CA45F5EA717}">
      <dsp:nvSpPr>
        <dsp:cNvPr id="0" name=""/>
        <dsp:cNvSpPr/>
      </dsp:nvSpPr>
      <dsp:spPr>
        <a:xfrm>
          <a:off x="3719512" y="0"/>
          <a:ext cx="3381375" cy="3733799"/>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1066800">
            <a:lnSpc>
              <a:spcPct val="90000"/>
            </a:lnSpc>
            <a:spcBef>
              <a:spcPct val="0"/>
            </a:spcBef>
            <a:spcAft>
              <a:spcPct val="35000"/>
            </a:spcAft>
            <a:buNone/>
          </a:pPr>
          <a:r>
            <a:rPr lang="en-US" sz="2400" kern="1200"/>
            <a:t>The Deacon Must Know how to and Commit to Prayer. </a:t>
          </a:r>
        </a:p>
      </dsp:txBody>
      <dsp:txXfrm>
        <a:off x="3719512" y="1418843"/>
        <a:ext cx="3381375" cy="2240279"/>
      </dsp:txXfrm>
    </dsp:sp>
    <dsp:sp modelId="{620E626A-6335-4491-B73C-ABCD32E3206C}">
      <dsp:nvSpPr>
        <dsp:cNvPr id="0" name=""/>
        <dsp:cNvSpPr/>
      </dsp:nvSpPr>
      <dsp:spPr>
        <a:xfrm>
          <a:off x="4850130" y="373379"/>
          <a:ext cx="1120139" cy="1120139"/>
        </a:xfrm>
        <a:prstGeom prst="ellips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4171" y="537420"/>
        <a:ext cx="792057" cy="792057"/>
      </dsp:txXfrm>
    </dsp:sp>
    <dsp:sp modelId="{116E5591-159B-478B-9A1A-0110B9D764FA}">
      <dsp:nvSpPr>
        <dsp:cNvPr id="0" name=""/>
        <dsp:cNvSpPr/>
      </dsp:nvSpPr>
      <dsp:spPr>
        <a:xfrm>
          <a:off x="3719512" y="3733727"/>
          <a:ext cx="3381375" cy="72"/>
        </a:xfrm>
        <a:prstGeom prst="rect">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EA239-2022-44AF-B9C0-044CEBA1E014}">
      <dsp:nvSpPr>
        <dsp:cNvPr id="0" name=""/>
        <dsp:cNvSpPr/>
      </dsp:nvSpPr>
      <dsp:spPr>
        <a:xfrm>
          <a:off x="7439025" y="0"/>
          <a:ext cx="3381375" cy="3733799"/>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1066800">
            <a:lnSpc>
              <a:spcPct val="90000"/>
            </a:lnSpc>
            <a:spcBef>
              <a:spcPct val="0"/>
            </a:spcBef>
            <a:spcAft>
              <a:spcPct val="35000"/>
            </a:spcAft>
            <a:buNone/>
          </a:pPr>
          <a:r>
            <a:rPr lang="en-US" sz="2400" kern="1200"/>
            <a:t>The Deacon Must Practice Ethics in Ministry</a:t>
          </a:r>
        </a:p>
      </dsp:txBody>
      <dsp:txXfrm>
        <a:off x="7439025" y="1418843"/>
        <a:ext cx="3381375" cy="2240279"/>
      </dsp:txXfrm>
    </dsp:sp>
    <dsp:sp modelId="{5EE4B9DF-7205-4341-B918-5BAF09CEC83A}">
      <dsp:nvSpPr>
        <dsp:cNvPr id="0" name=""/>
        <dsp:cNvSpPr/>
      </dsp:nvSpPr>
      <dsp:spPr>
        <a:xfrm>
          <a:off x="8569642" y="373379"/>
          <a:ext cx="1120139" cy="1120139"/>
        </a:xfrm>
        <a:prstGeom prst="ellips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33683" y="537420"/>
        <a:ext cx="792057" cy="792057"/>
      </dsp:txXfrm>
    </dsp:sp>
    <dsp:sp modelId="{932C18D7-E87E-4884-8730-451F8D19EB7A}">
      <dsp:nvSpPr>
        <dsp:cNvPr id="0" name=""/>
        <dsp:cNvSpPr/>
      </dsp:nvSpPr>
      <dsp:spPr>
        <a:xfrm>
          <a:off x="7439025" y="3733727"/>
          <a:ext cx="3381375"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E2CF5-F26E-4E14-B307-4D6AF640A7BE}">
      <dsp:nvSpPr>
        <dsp:cNvPr id="0" name=""/>
        <dsp:cNvSpPr/>
      </dsp:nvSpPr>
      <dsp:spPr>
        <a:xfrm>
          <a:off x="0" y="954369"/>
          <a:ext cx="10515600" cy="978075"/>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The Poor/ The Preacher/ The Church</a:t>
          </a:r>
        </a:p>
      </dsp:txBody>
      <dsp:txXfrm>
        <a:off x="0" y="954369"/>
        <a:ext cx="10515600" cy="978075"/>
      </dsp:txXfrm>
    </dsp:sp>
    <dsp:sp modelId="{4B4FEE80-B394-430C-B399-FF3DCC7A19DC}">
      <dsp:nvSpPr>
        <dsp:cNvPr id="0" name=""/>
        <dsp:cNvSpPr/>
      </dsp:nvSpPr>
      <dsp:spPr>
        <a:xfrm>
          <a:off x="525780" y="614889"/>
          <a:ext cx="7360920" cy="6789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300" kern="1200"/>
            <a:t>The Three Tables of the Church</a:t>
          </a:r>
        </a:p>
      </dsp:txBody>
      <dsp:txXfrm>
        <a:off x="558924" y="648033"/>
        <a:ext cx="7294632" cy="612672"/>
      </dsp:txXfrm>
    </dsp:sp>
    <dsp:sp modelId="{A7F4815E-21A2-4B7E-9886-AEFFC7C5B97A}">
      <dsp:nvSpPr>
        <dsp:cNvPr id="0" name=""/>
        <dsp:cNvSpPr/>
      </dsp:nvSpPr>
      <dsp:spPr>
        <a:xfrm>
          <a:off x="0" y="2396124"/>
          <a:ext cx="10515600" cy="1340325"/>
        </a:xfrm>
        <a:prstGeom prst="rect">
          <a:avLst/>
        </a:prstGeom>
        <a:solidFill>
          <a:schemeClr val="lt1">
            <a:alpha val="90000"/>
            <a:hueOff val="0"/>
            <a:satOff val="0"/>
            <a:lumOff val="0"/>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Communion</a:t>
          </a:r>
        </a:p>
        <a:p>
          <a:pPr marL="228600" lvl="1" indent="-228600" algn="l" defTabSz="1022350">
            <a:lnSpc>
              <a:spcPct val="90000"/>
            </a:lnSpc>
            <a:spcBef>
              <a:spcPct val="0"/>
            </a:spcBef>
            <a:spcAft>
              <a:spcPct val="15000"/>
            </a:spcAft>
            <a:buChar char="•"/>
          </a:pPr>
          <a:r>
            <a:rPr lang="en-US" sz="2300" kern="1200"/>
            <a:t>Baptism 		</a:t>
          </a:r>
        </a:p>
      </dsp:txBody>
      <dsp:txXfrm>
        <a:off x="0" y="2396124"/>
        <a:ext cx="10515600" cy="1340325"/>
      </dsp:txXfrm>
    </dsp:sp>
    <dsp:sp modelId="{2EC37DBA-98A6-429D-A25A-686A9EF52FED}">
      <dsp:nvSpPr>
        <dsp:cNvPr id="0" name=""/>
        <dsp:cNvSpPr/>
      </dsp:nvSpPr>
      <dsp:spPr>
        <a:xfrm>
          <a:off x="525780" y="2056644"/>
          <a:ext cx="7360920" cy="67896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300" kern="1200"/>
            <a:t>The 2 Ordinances (things we must do)  of the Church</a:t>
          </a:r>
        </a:p>
      </dsp:txBody>
      <dsp:txXfrm>
        <a:off x="558924" y="2089788"/>
        <a:ext cx="729463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5A117-A572-463F-B284-B3034C1D948D}">
      <dsp:nvSpPr>
        <dsp:cNvPr id="0" name=""/>
        <dsp:cNvSpPr/>
      </dsp:nvSpPr>
      <dsp:spPr>
        <a:xfrm>
          <a:off x="4621" y="887629"/>
          <a:ext cx="2020453" cy="25760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The Potential for Salvation – Romans 1:16  For I am not ashamed of the gospel, because it is the power of God that brings salvation to everyone who believes: first to the Jew, then to the Gentile. </a:t>
          </a:r>
        </a:p>
      </dsp:txBody>
      <dsp:txXfrm>
        <a:off x="63798" y="946806"/>
        <a:ext cx="1902099" cy="2457724"/>
      </dsp:txXfrm>
    </dsp:sp>
    <dsp:sp modelId="{8894F336-4FDC-4EAE-8DB7-6316D04C0B45}">
      <dsp:nvSpPr>
        <dsp:cNvPr id="0" name=""/>
        <dsp:cNvSpPr/>
      </dsp:nvSpPr>
      <dsp:spPr>
        <a:xfrm>
          <a:off x="222711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227119" y="2025346"/>
        <a:ext cx="299835" cy="300644"/>
      </dsp:txXfrm>
    </dsp:sp>
    <dsp:sp modelId="{A1DEA8CD-87E4-48B1-9155-E6A8DFFF0C7C}">
      <dsp:nvSpPr>
        <dsp:cNvPr id="0" name=""/>
        <dsp:cNvSpPr/>
      </dsp:nvSpPr>
      <dsp:spPr>
        <a:xfrm>
          <a:off x="2833255" y="887629"/>
          <a:ext cx="2020453" cy="25760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2. The Population of Sinners – Romans 3:10, 23 </a:t>
          </a:r>
          <a:r>
            <a:rPr lang="en-US" sz="1000" b="1" kern="1200" baseline="30000"/>
            <a:t>10 </a:t>
          </a:r>
          <a:r>
            <a:rPr lang="en-US" sz="1000" kern="1200"/>
            <a:t>As it is written: “There is no one righteous, not even one. </a:t>
          </a:r>
          <a:r>
            <a:rPr lang="en-US" sz="1000" b="1" kern="1200" baseline="30000"/>
            <a:t>23 </a:t>
          </a:r>
          <a:r>
            <a:rPr lang="en-US" sz="1000" kern="1200"/>
            <a:t>for all have sinned and fall short of the glory of God, </a:t>
          </a:r>
        </a:p>
      </dsp:txBody>
      <dsp:txXfrm>
        <a:off x="2892432" y="946806"/>
        <a:ext cx="1902099" cy="2457724"/>
      </dsp:txXfrm>
    </dsp:sp>
    <dsp:sp modelId="{AC81B3D7-2556-4B60-8846-99B345F8F20B}">
      <dsp:nvSpPr>
        <dsp:cNvPr id="0" name=""/>
        <dsp:cNvSpPr/>
      </dsp:nvSpPr>
      <dsp:spPr>
        <a:xfrm>
          <a:off x="5055754"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055754" y="2025346"/>
        <a:ext cx="299835" cy="300644"/>
      </dsp:txXfrm>
    </dsp:sp>
    <dsp:sp modelId="{1E812955-5A47-4708-BC0A-319B4A2ECA4E}">
      <dsp:nvSpPr>
        <dsp:cNvPr id="0" name=""/>
        <dsp:cNvSpPr/>
      </dsp:nvSpPr>
      <dsp:spPr>
        <a:xfrm>
          <a:off x="5661890" y="887629"/>
          <a:ext cx="2020453" cy="25760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3. The Problem of and Pay for Sin – Romans 6: 23 For the wages of sin is death, but the gift of God is eternal life in Christ Jesus our Lord.</a:t>
          </a:r>
        </a:p>
      </dsp:txBody>
      <dsp:txXfrm>
        <a:off x="5721067" y="946806"/>
        <a:ext cx="1902099" cy="2457724"/>
      </dsp:txXfrm>
    </dsp:sp>
    <dsp:sp modelId="{B65C6BCA-092C-46CD-A9E3-D6180730DECF}">
      <dsp:nvSpPr>
        <dsp:cNvPr id="0" name=""/>
        <dsp:cNvSpPr/>
      </dsp:nvSpPr>
      <dsp:spPr>
        <a:xfrm>
          <a:off x="788438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884389" y="2025346"/>
        <a:ext cx="299835" cy="300644"/>
      </dsp:txXfrm>
    </dsp:sp>
    <dsp:sp modelId="{3125A45E-7A34-4F64-BB79-19FFBD1CB15D}">
      <dsp:nvSpPr>
        <dsp:cNvPr id="0" name=""/>
        <dsp:cNvSpPr/>
      </dsp:nvSpPr>
      <dsp:spPr>
        <a:xfrm>
          <a:off x="8490525" y="887629"/>
          <a:ext cx="2020453" cy="25760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4. The Presentation and Plan of Salvation - Romans 10:8-10, 13 </a:t>
          </a:r>
          <a:r>
            <a:rPr lang="en-US" sz="1000" kern="1200" baseline="30000"/>
            <a:t>8 </a:t>
          </a:r>
          <a:r>
            <a:rPr lang="en-US" sz="1000" kern="1200"/>
            <a:t>But what saith it? The word is nigh thee, even in thy mouth, and in thy heart: that is, the word of faith, which we preach; </a:t>
          </a:r>
          <a:r>
            <a:rPr lang="en-US" sz="1000" kern="1200" baseline="30000"/>
            <a:t>9 </a:t>
          </a:r>
          <a:r>
            <a:rPr lang="en-US" sz="1000" kern="1200"/>
            <a:t>That if thou shalt confess with thy mouth the Lord Jesus, and shalt believe in thine heart that God hath raised him from the dead, thou shalt be saved. </a:t>
          </a:r>
          <a:r>
            <a:rPr lang="en-US" sz="1000" kern="1200" baseline="30000"/>
            <a:t>10 </a:t>
          </a:r>
          <a:r>
            <a:rPr lang="en-US" sz="1000" kern="1200"/>
            <a:t>For with the heart man believeth unto righteousness; and with the mouth confession is made unto salvation. </a:t>
          </a:r>
          <a:r>
            <a:rPr lang="en-US" sz="1000" kern="1200" baseline="30000"/>
            <a:t>13 </a:t>
          </a:r>
          <a:r>
            <a:rPr lang="en-US" sz="1000" kern="1200"/>
            <a:t>For whosoever shall call upon the name of the Lord shall be saved.</a:t>
          </a:r>
        </a:p>
      </dsp:txBody>
      <dsp:txXfrm>
        <a:off x="8549702" y="946806"/>
        <a:ext cx="1902099" cy="2457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40D6E-6299-4BCC-A05D-03A3795804BF}">
      <dsp:nvSpPr>
        <dsp:cNvPr id="0" name=""/>
        <dsp:cNvSpPr/>
      </dsp:nvSpPr>
      <dsp:spPr>
        <a:xfrm>
          <a:off x="0" y="0"/>
          <a:ext cx="3286125" cy="435133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a:t>Know that you are Saved.</a:t>
          </a:r>
        </a:p>
      </dsp:txBody>
      <dsp:txXfrm>
        <a:off x="0" y="1653508"/>
        <a:ext cx="3286125" cy="2610802"/>
      </dsp:txXfrm>
    </dsp:sp>
    <dsp:sp modelId="{79CFE58E-DAB7-4370-B823-1642D2DA9009}">
      <dsp:nvSpPr>
        <dsp:cNvPr id="0" name=""/>
        <dsp:cNvSpPr/>
      </dsp:nvSpPr>
      <dsp:spPr>
        <a:xfrm>
          <a:off x="990361" y="435133"/>
          <a:ext cx="1305401" cy="130540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F44D5FF3-1AC6-4B49-A721-E402A7676CC7}">
      <dsp:nvSpPr>
        <dsp:cNvPr id="0" name=""/>
        <dsp:cNvSpPr/>
      </dsp:nvSpPr>
      <dsp:spPr>
        <a:xfrm>
          <a:off x="0" y="4351266"/>
          <a:ext cx="3286125" cy="7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A1F967-E75B-4692-B56E-EAEF92E6F624}">
      <dsp:nvSpPr>
        <dsp:cNvPr id="0" name=""/>
        <dsp:cNvSpPr/>
      </dsp:nvSpPr>
      <dsp:spPr>
        <a:xfrm>
          <a:off x="3614737" y="0"/>
          <a:ext cx="3286125" cy="435133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a:t>Know how to communicate to others how to become saved.</a:t>
          </a:r>
        </a:p>
      </dsp:txBody>
      <dsp:txXfrm>
        <a:off x="3614737" y="1653508"/>
        <a:ext cx="3286125" cy="2610802"/>
      </dsp:txXfrm>
    </dsp:sp>
    <dsp:sp modelId="{FF7BFB59-415D-493E-A1B2-BC0189AB453C}">
      <dsp:nvSpPr>
        <dsp:cNvPr id="0" name=""/>
        <dsp:cNvSpPr/>
      </dsp:nvSpPr>
      <dsp:spPr>
        <a:xfrm>
          <a:off x="4605099" y="435133"/>
          <a:ext cx="1305401" cy="130540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4912C12F-9912-4E14-955A-CCE11560411E}">
      <dsp:nvSpPr>
        <dsp:cNvPr id="0" name=""/>
        <dsp:cNvSpPr/>
      </dsp:nvSpPr>
      <dsp:spPr>
        <a:xfrm>
          <a:off x="3614737" y="4351266"/>
          <a:ext cx="3286125" cy="7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EC6D7-8870-4F45-AFFD-E1870DFDEC90}">
      <dsp:nvSpPr>
        <dsp:cNvPr id="0" name=""/>
        <dsp:cNvSpPr/>
      </dsp:nvSpPr>
      <dsp:spPr>
        <a:xfrm>
          <a:off x="7229475" y="0"/>
          <a:ext cx="3286125" cy="435133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a:t>Participate in the Call to Discipleship INTENTIONALLY</a:t>
          </a:r>
        </a:p>
      </dsp:txBody>
      <dsp:txXfrm>
        <a:off x="7229475" y="1653508"/>
        <a:ext cx="3286125" cy="2610802"/>
      </dsp:txXfrm>
    </dsp:sp>
    <dsp:sp modelId="{1F98A00F-02CF-47B6-8969-9FF251CD5B1E}">
      <dsp:nvSpPr>
        <dsp:cNvPr id="0" name=""/>
        <dsp:cNvSpPr/>
      </dsp:nvSpPr>
      <dsp:spPr>
        <a:xfrm>
          <a:off x="8219836" y="435133"/>
          <a:ext cx="1305401" cy="130540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E87B3139-BB77-40B7-9166-99FC9E530A49}">
      <dsp:nvSpPr>
        <dsp:cNvPr id="0" name=""/>
        <dsp:cNvSpPr/>
      </dsp:nvSpPr>
      <dsp:spPr>
        <a:xfrm>
          <a:off x="7229475" y="4351266"/>
          <a:ext cx="3286125" cy="7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B16D6-4739-4925-84CB-96ECAA9C2805}">
      <dsp:nvSpPr>
        <dsp:cNvPr id="0" name=""/>
        <dsp:cNvSpPr/>
      </dsp:nvSpPr>
      <dsp:spPr>
        <a:xfrm>
          <a:off x="0" y="1783"/>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E068F7-2F40-4B14-95DF-48580C91D4A7}">
      <dsp:nvSpPr>
        <dsp:cNvPr id="0" name=""/>
        <dsp:cNvSpPr/>
      </dsp:nvSpPr>
      <dsp:spPr>
        <a:xfrm>
          <a:off x="229911" y="172791"/>
          <a:ext cx="418020" cy="4180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F15F55-67E3-4C1E-8178-D8801E8AE969}">
      <dsp:nvSpPr>
        <dsp:cNvPr id="0" name=""/>
        <dsp:cNvSpPr/>
      </dsp:nvSpPr>
      <dsp:spPr>
        <a:xfrm>
          <a:off x="877842" y="1783"/>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a:t>Verse 8 He is DESCRIBED </a:t>
          </a:r>
          <a:r>
            <a:rPr lang="en-US" sz="1900" b="1" kern="1200"/>
            <a:t>as GRAVE</a:t>
          </a:r>
          <a:r>
            <a:rPr lang="en-US" sz="1900" kern="1200"/>
            <a:t>. </a:t>
          </a:r>
        </a:p>
      </dsp:txBody>
      <dsp:txXfrm>
        <a:off x="877842" y="1783"/>
        <a:ext cx="5486381" cy="760036"/>
      </dsp:txXfrm>
    </dsp:sp>
    <dsp:sp modelId="{61669703-447B-4791-AEE8-084F89EC0F5E}">
      <dsp:nvSpPr>
        <dsp:cNvPr id="0" name=""/>
        <dsp:cNvSpPr/>
      </dsp:nvSpPr>
      <dsp:spPr>
        <a:xfrm>
          <a:off x="0" y="951829"/>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E68553-1908-4128-8F4D-3E91C698D507}">
      <dsp:nvSpPr>
        <dsp:cNvPr id="0" name=""/>
        <dsp:cNvSpPr/>
      </dsp:nvSpPr>
      <dsp:spPr>
        <a:xfrm>
          <a:off x="229911" y="1122837"/>
          <a:ext cx="418020" cy="4180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8ABEE6-3EAD-4477-BDA8-5078F6C890F0}">
      <dsp:nvSpPr>
        <dsp:cNvPr id="0" name=""/>
        <dsp:cNvSpPr/>
      </dsp:nvSpPr>
      <dsp:spPr>
        <a:xfrm>
          <a:off x="877842" y="951829"/>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a:t>Honest. Worthy of respect. Serious man of dignity. Not showy</a:t>
          </a:r>
        </a:p>
      </dsp:txBody>
      <dsp:txXfrm>
        <a:off x="877842" y="951829"/>
        <a:ext cx="5486381" cy="760036"/>
      </dsp:txXfrm>
    </dsp:sp>
    <dsp:sp modelId="{CDBF2A5B-1119-49D6-9A42-1ED1A2A9301B}">
      <dsp:nvSpPr>
        <dsp:cNvPr id="0" name=""/>
        <dsp:cNvSpPr/>
      </dsp:nvSpPr>
      <dsp:spPr>
        <a:xfrm>
          <a:off x="0" y="1901874"/>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CC572F-0AB0-43C7-AF89-22CC33C879F3}">
      <dsp:nvSpPr>
        <dsp:cNvPr id="0" name=""/>
        <dsp:cNvSpPr/>
      </dsp:nvSpPr>
      <dsp:spPr>
        <a:xfrm>
          <a:off x="229911" y="2072883"/>
          <a:ext cx="418020" cy="4180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63DD0C-9D3A-45C6-8C9F-6D68AEC02595}">
      <dsp:nvSpPr>
        <dsp:cNvPr id="0" name=""/>
        <dsp:cNvSpPr/>
      </dsp:nvSpPr>
      <dsp:spPr>
        <a:xfrm>
          <a:off x="877842" y="1901874"/>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a:t>HE IS DESCRIBED as one who is </a:t>
          </a:r>
          <a:r>
            <a:rPr lang="en-US" sz="1900" b="1" kern="1200"/>
            <a:t>NOT DOUBLE TONGUED</a:t>
          </a:r>
          <a:r>
            <a:rPr lang="en-US" sz="1900" kern="1200"/>
            <a:t>.</a:t>
          </a:r>
        </a:p>
      </dsp:txBody>
      <dsp:txXfrm>
        <a:off x="877842" y="1901874"/>
        <a:ext cx="5486381" cy="760036"/>
      </dsp:txXfrm>
    </dsp:sp>
    <dsp:sp modelId="{67D3B55F-9D48-4217-AF9F-5BB08E480F4D}">
      <dsp:nvSpPr>
        <dsp:cNvPr id="0" name=""/>
        <dsp:cNvSpPr/>
      </dsp:nvSpPr>
      <dsp:spPr>
        <a:xfrm>
          <a:off x="0" y="2851920"/>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CFB4FE-C335-4E13-9514-7D624F3BBD14}">
      <dsp:nvSpPr>
        <dsp:cNvPr id="0" name=""/>
        <dsp:cNvSpPr/>
      </dsp:nvSpPr>
      <dsp:spPr>
        <a:xfrm>
          <a:off x="229911" y="3022928"/>
          <a:ext cx="418020" cy="4180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B2BB02-62CF-441A-B8DD-3EDF0AD910A9}">
      <dsp:nvSpPr>
        <dsp:cNvPr id="0" name=""/>
        <dsp:cNvSpPr/>
      </dsp:nvSpPr>
      <dsp:spPr>
        <a:xfrm>
          <a:off x="877842" y="2851920"/>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a:t>Tells a different story based on who’s listening.</a:t>
          </a:r>
        </a:p>
      </dsp:txBody>
      <dsp:txXfrm>
        <a:off x="877842" y="2851920"/>
        <a:ext cx="5486381" cy="760036"/>
      </dsp:txXfrm>
    </dsp:sp>
    <dsp:sp modelId="{0F488DC1-8993-4ACA-8236-51970E736F12}">
      <dsp:nvSpPr>
        <dsp:cNvPr id="0" name=""/>
        <dsp:cNvSpPr/>
      </dsp:nvSpPr>
      <dsp:spPr>
        <a:xfrm>
          <a:off x="0" y="3801966"/>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33AA07-235E-4E05-AA14-2FEDE526225F}">
      <dsp:nvSpPr>
        <dsp:cNvPr id="0" name=""/>
        <dsp:cNvSpPr/>
      </dsp:nvSpPr>
      <dsp:spPr>
        <a:xfrm>
          <a:off x="229911" y="3972974"/>
          <a:ext cx="418020" cy="4180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445E74-3330-4AC6-A727-A56A6B70E465}">
      <dsp:nvSpPr>
        <dsp:cNvPr id="0" name=""/>
        <dsp:cNvSpPr/>
      </dsp:nvSpPr>
      <dsp:spPr>
        <a:xfrm>
          <a:off x="877842" y="3801966"/>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b="1" kern="1200"/>
            <a:t>NOT GIVEN TO MUCH WINE</a:t>
          </a:r>
          <a:r>
            <a:rPr lang="en-US" sz="1900" kern="1200"/>
            <a:t>.</a:t>
          </a:r>
        </a:p>
      </dsp:txBody>
      <dsp:txXfrm>
        <a:off x="877842" y="3801966"/>
        <a:ext cx="5486381" cy="760036"/>
      </dsp:txXfrm>
    </dsp:sp>
    <dsp:sp modelId="{86673872-C3E7-4FD5-9169-5705B84254F6}">
      <dsp:nvSpPr>
        <dsp:cNvPr id="0" name=""/>
        <dsp:cNvSpPr/>
      </dsp:nvSpPr>
      <dsp:spPr>
        <a:xfrm>
          <a:off x="0" y="4752011"/>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457CD5-8B1E-41FC-B835-6E036F2CD093}">
      <dsp:nvSpPr>
        <dsp:cNvPr id="0" name=""/>
        <dsp:cNvSpPr/>
      </dsp:nvSpPr>
      <dsp:spPr>
        <a:xfrm>
          <a:off x="229911" y="4923020"/>
          <a:ext cx="418020" cy="4180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FECEFA-AAF1-4750-9562-5BA38EBF92DA}">
      <dsp:nvSpPr>
        <dsp:cNvPr id="0" name=""/>
        <dsp:cNvSpPr/>
      </dsp:nvSpPr>
      <dsp:spPr>
        <a:xfrm>
          <a:off x="877842" y="4752011"/>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a:t>He is cautious about the amount of wine/alcohol intake. </a:t>
          </a:r>
        </a:p>
      </dsp:txBody>
      <dsp:txXfrm>
        <a:off x="877842" y="4752011"/>
        <a:ext cx="5486381" cy="7600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7BEA1-0E43-4550-A4E3-7A6C9401CD75}">
      <dsp:nvSpPr>
        <dsp:cNvPr id="0" name=""/>
        <dsp:cNvSpPr/>
      </dsp:nvSpPr>
      <dsp:spPr>
        <a:xfrm>
          <a:off x="0" y="24870"/>
          <a:ext cx="6364224" cy="267732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In Verse 10 – the deacon </a:t>
          </a:r>
          <a:r>
            <a:rPr lang="en-US" sz="3800" b="1" kern="1200"/>
            <a:t>must first be PROVED </a:t>
          </a:r>
          <a:r>
            <a:rPr lang="en-US" sz="3800" kern="1200"/>
            <a:t>– tested and examined. </a:t>
          </a:r>
        </a:p>
      </dsp:txBody>
      <dsp:txXfrm>
        <a:off x="130696" y="155566"/>
        <a:ext cx="6102832" cy="2415933"/>
      </dsp:txXfrm>
    </dsp:sp>
    <dsp:sp modelId="{849F88D1-50D1-4CDE-ADA4-5D27AFF8AB09}">
      <dsp:nvSpPr>
        <dsp:cNvPr id="0" name=""/>
        <dsp:cNvSpPr/>
      </dsp:nvSpPr>
      <dsp:spPr>
        <a:xfrm>
          <a:off x="0" y="2811636"/>
          <a:ext cx="6364224" cy="2677325"/>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He must </a:t>
          </a:r>
          <a:r>
            <a:rPr lang="en-US" sz="3800" b="1" kern="1200"/>
            <a:t>occupy the office of a deacon BLAMELESS</a:t>
          </a:r>
          <a:r>
            <a:rPr lang="en-US" sz="3800" kern="1200"/>
            <a:t>. His personal practices ought not be questionable. </a:t>
          </a:r>
        </a:p>
      </dsp:txBody>
      <dsp:txXfrm>
        <a:off x="130696" y="2942332"/>
        <a:ext cx="6102832" cy="24159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9ACBB-AEE4-4EA4-99D1-1BAE4F2F4BE0}">
      <dsp:nvSpPr>
        <dsp:cNvPr id="0" name=""/>
        <dsp:cNvSpPr/>
      </dsp:nvSpPr>
      <dsp:spPr>
        <a:xfrm>
          <a:off x="0" y="62945"/>
          <a:ext cx="6364224" cy="264069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Verse 11 says that </a:t>
          </a:r>
          <a:r>
            <a:rPr lang="en-US" sz="3700" b="1" kern="1200"/>
            <a:t>his wife must also be GRAVE</a:t>
          </a:r>
          <a:r>
            <a:rPr lang="en-US" sz="3700" kern="1200"/>
            <a:t>.  An honest and a woman of dignity. </a:t>
          </a:r>
        </a:p>
      </dsp:txBody>
      <dsp:txXfrm>
        <a:off x="128908" y="191853"/>
        <a:ext cx="6106408" cy="2382874"/>
      </dsp:txXfrm>
    </dsp:sp>
    <dsp:sp modelId="{350343C2-B121-48F1-B065-F3A7F7176D77}">
      <dsp:nvSpPr>
        <dsp:cNvPr id="0" name=""/>
        <dsp:cNvSpPr/>
      </dsp:nvSpPr>
      <dsp:spPr>
        <a:xfrm>
          <a:off x="0" y="2810195"/>
          <a:ext cx="6364224" cy="264069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His wife must NOT BE a SLANDERER. A false accuser, too talkative about non- spiritual matters. </a:t>
          </a:r>
        </a:p>
      </dsp:txBody>
      <dsp:txXfrm>
        <a:off x="128908" y="2939103"/>
        <a:ext cx="6106408" cy="23828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17B5B-48D6-44AF-BFD0-C57F927A334F}">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28425A-4F2A-43FC-B3D0-DD9F1644E424}">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Verse 12 says that </a:t>
          </a:r>
          <a:r>
            <a:rPr lang="en-US" sz="2100" b="1" kern="1200"/>
            <a:t>He must be THE HUSBAND OF ONE WIFE</a:t>
          </a:r>
          <a:r>
            <a:rPr lang="en-US" sz="2100" kern="1200"/>
            <a:t>.  He must have only one living wife.  This text is not addressing divorce ad much as it is addressing  Polygamy – The practice or custom of having more than one wife at the same time. </a:t>
          </a:r>
        </a:p>
      </dsp:txBody>
      <dsp:txXfrm>
        <a:off x="696297" y="538547"/>
        <a:ext cx="4171627" cy="2590157"/>
      </dsp:txXfrm>
    </dsp:sp>
    <dsp:sp modelId="{740678FF-3BB3-4DBE-AD32-74B3A4F97902}">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E672D-AFEB-4872-99E2-75873A0289E7}">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He </a:t>
          </a:r>
          <a:r>
            <a:rPr lang="en-US" sz="2100" b="1" kern="1200"/>
            <a:t>must RULE HIS CHILDREN AND HOUSE WELL </a:t>
          </a:r>
          <a:r>
            <a:rPr lang="en-US" sz="2100" kern="1200"/>
            <a:t>– Does the deacon manage his own home adequately (money, order, testimony, etc.)</a:t>
          </a:r>
        </a:p>
      </dsp:txBody>
      <dsp:txXfrm>
        <a:off x="5991936" y="538547"/>
        <a:ext cx="4171627" cy="25901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242E5-5891-4578-8593-50DD5552D799}">
      <dsp:nvSpPr>
        <dsp:cNvPr id="0" name=""/>
        <dsp:cNvSpPr/>
      </dsp:nvSpPr>
      <dsp:spPr>
        <a:xfrm>
          <a:off x="0" y="176032"/>
          <a:ext cx="5918184" cy="225459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The Deacon Must Know and Participate in the Mission of the Church </a:t>
          </a:r>
        </a:p>
      </dsp:txBody>
      <dsp:txXfrm>
        <a:off x="110060" y="286092"/>
        <a:ext cx="5698064" cy="2034470"/>
      </dsp:txXfrm>
    </dsp:sp>
    <dsp:sp modelId="{BE91226F-856D-441C-AA9D-5F6AA952E851}">
      <dsp:nvSpPr>
        <dsp:cNvPr id="0" name=""/>
        <dsp:cNvSpPr/>
      </dsp:nvSpPr>
      <dsp:spPr>
        <a:xfrm>
          <a:off x="0" y="2548702"/>
          <a:ext cx="5918184" cy="225459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The Deacon Must Know how to and Commit to Prayer. </a:t>
          </a:r>
        </a:p>
      </dsp:txBody>
      <dsp:txXfrm>
        <a:off x="110060" y="2658762"/>
        <a:ext cx="5698064" cy="20344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0AB66-ABC2-48EB-BF57-3DF94A8A8B7F}">
      <dsp:nvSpPr>
        <dsp:cNvPr id="0" name=""/>
        <dsp:cNvSpPr/>
      </dsp:nvSpPr>
      <dsp:spPr>
        <a:xfrm>
          <a:off x="380489" y="0"/>
          <a:ext cx="5530735" cy="553073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AFCB0A-D07F-4639-9A6A-1E743BB0A7CE}">
      <dsp:nvSpPr>
        <dsp:cNvPr id="0" name=""/>
        <dsp:cNvSpPr/>
      </dsp:nvSpPr>
      <dsp:spPr>
        <a:xfrm>
          <a:off x="905909" y="525419"/>
          <a:ext cx="2156986" cy="215698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Adoration - Worship</a:t>
          </a:r>
        </a:p>
      </dsp:txBody>
      <dsp:txXfrm>
        <a:off x="1011204" y="630714"/>
        <a:ext cx="1946396" cy="1946396"/>
      </dsp:txXfrm>
    </dsp:sp>
    <dsp:sp modelId="{D3824306-D1EA-4413-B826-3F3578F21B2A}">
      <dsp:nvSpPr>
        <dsp:cNvPr id="0" name=""/>
        <dsp:cNvSpPr/>
      </dsp:nvSpPr>
      <dsp:spPr>
        <a:xfrm>
          <a:off x="3228818" y="525419"/>
          <a:ext cx="2156986" cy="2156986"/>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Confession – to agree with GOD (Know 1 John 1:9)</a:t>
          </a:r>
        </a:p>
      </dsp:txBody>
      <dsp:txXfrm>
        <a:off x="3334113" y="630714"/>
        <a:ext cx="1946396" cy="1946396"/>
      </dsp:txXfrm>
    </dsp:sp>
    <dsp:sp modelId="{5CB26E33-B6BE-44AB-8244-534E2266E8CD}">
      <dsp:nvSpPr>
        <dsp:cNvPr id="0" name=""/>
        <dsp:cNvSpPr/>
      </dsp:nvSpPr>
      <dsp:spPr>
        <a:xfrm>
          <a:off x="905909" y="2848328"/>
          <a:ext cx="2156986" cy="2156986"/>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Thanksgiving -  Gratitude (Know Philippians 4:6)</a:t>
          </a:r>
        </a:p>
      </dsp:txBody>
      <dsp:txXfrm>
        <a:off x="1011204" y="2953623"/>
        <a:ext cx="1946396" cy="1946396"/>
      </dsp:txXfrm>
    </dsp:sp>
    <dsp:sp modelId="{8242E071-23DB-473D-98CA-DE57515C5087}">
      <dsp:nvSpPr>
        <dsp:cNvPr id="0" name=""/>
        <dsp:cNvSpPr/>
      </dsp:nvSpPr>
      <dsp:spPr>
        <a:xfrm>
          <a:off x="3228818" y="2848328"/>
          <a:ext cx="2156986" cy="2156986"/>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Supplication – Petitioning God for others and self. </a:t>
          </a:r>
        </a:p>
        <a:p>
          <a:pPr marL="114300" lvl="1" indent="-114300" algn="l" defTabSz="577850">
            <a:lnSpc>
              <a:spcPct val="90000"/>
            </a:lnSpc>
            <a:spcBef>
              <a:spcPct val="0"/>
            </a:spcBef>
            <a:spcAft>
              <a:spcPct val="15000"/>
            </a:spcAft>
            <a:buChar char="•"/>
          </a:pPr>
          <a:r>
            <a:rPr lang="en-US" sz="1300" kern="1200"/>
            <a:t>Psalm 4:1</a:t>
          </a:r>
        </a:p>
        <a:p>
          <a:pPr marL="114300" lvl="1" indent="-114300" algn="l" defTabSz="577850">
            <a:lnSpc>
              <a:spcPct val="90000"/>
            </a:lnSpc>
            <a:spcBef>
              <a:spcPct val="0"/>
            </a:spcBef>
            <a:spcAft>
              <a:spcPct val="15000"/>
            </a:spcAft>
            <a:buChar char="•"/>
          </a:pPr>
          <a:r>
            <a:rPr lang="en-US" sz="1300" kern="1200"/>
            <a:t>Psalm 5:8</a:t>
          </a:r>
        </a:p>
        <a:p>
          <a:pPr marL="114300" lvl="1" indent="-114300" algn="l" defTabSz="577850">
            <a:lnSpc>
              <a:spcPct val="90000"/>
            </a:lnSpc>
            <a:spcBef>
              <a:spcPct val="0"/>
            </a:spcBef>
            <a:spcAft>
              <a:spcPct val="15000"/>
            </a:spcAft>
            <a:buChar char="•"/>
          </a:pPr>
          <a:r>
            <a:rPr lang="en-US" sz="1300" kern="1200"/>
            <a:t>James 1:5</a:t>
          </a:r>
        </a:p>
        <a:p>
          <a:pPr marL="114300" lvl="1" indent="-114300" algn="l" defTabSz="577850">
            <a:lnSpc>
              <a:spcPct val="90000"/>
            </a:lnSpc>
            <a:spcBef>
              <a:spcPct val="0"/>
            </a:spcBef>
            <a:spcAft>
              <a:spcPct val="15000"/>
            </a:spcAft>
            <a:buChar char="•"/>
          </a:pPr>
          <a:r>
            <a:rPr lang="en-US" sz="1300" kern="1200"/>
            <a:t>Ephesians 6:18</a:t>
          </a:r>
        </a:p>
      </dsp:txBody>
      <dsp:txXfrm>
        <a:off x="3334113" y="2953623"/>
        <a:ext cx="1946396" cy="19463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EA4F-9FC0-6F0D-1F72-75DE3E0EE8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D45622-562E-C766-A1F8-97FE9461D4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E74785-A6D2-DEEB-DFAD-656A61103A90}"/>
              </a:ext>
            </a:extLst>
          </p:cNvPr>
          <p:cNvSpPr>
            <a:spLocks noGrp="1"/>
          </p:cNvSpPr>
          <p:nvPr>
            <p:ph type="dt" sz="half" idx="10"/>
          </p:nvPr>
        </p:nvSpPr>
        <p:spPr/>
        <p:txBody>
          <a:bodyPr/>
          <a:lstStyle/>
          <a:p>
            <a:fld id="{D0F19CB0-5E17-4A9E-8C39-FC12FB0C4BD5}" type="datetimeFigureOut">
              <a:rPr lang="en-US" smtClean="0"/>
              <a:t>11/14/2024</a:t>
            </a:fld>
            <a:endParaRPr lang="en-US"/>
          </a:p>
        </p:txBody>
      </p:sp>
      <p:sp>
        <p:nvSpPr>
          <p:cNvPr id="5" name="Footer Placeholder 4">
            <a:extLst>
              <a:ext uri="{FF2B5EF4-FFF2-40B4-BE49-F238E27FC236}">
                <a16:creationId xmlns:a16="http://schemas.microsoft.com/office/drawing/2014/main" id="{679DA8B5-1264-7168-6FCE-BE0EEAFC9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3075E-1DC5-0E09-926F-1644EDC284D4}"/>
              </a:ext>
            </a:extLst>
          </p:cNvPr>
          <p:cNvSpPr>
            <a:spLocks noGrp="1"/>
          </p:cNvSpPr>
          <p:nvPr>
            <p:ph type="sldNum" sz="quarter" idx="12"/>
          </p:nvPr>
        </p:nvSpPr>
        <p:spPr/>
        <p:txBody>
          <a:bodyPr/>
          <a:lstStyle/>
          <a:p>
            <a:fld id="{0F4AB862-81B3-4C60-B94C-D42985380351}" type="slidenum">
              <a:rPr lang="en-US" smtClean="0"/>
              <a:t>‹#›</a:t>
            </a:fld>
            <a:endParaRPr lang="en-US"/>
          </a:p>
        </p:txBody>
      </p:sp>
    </p:spTree>
    <p:extLst>
      <p:ext uri="{BB962C8B-B14F-4D97-AF65-F5344CB8AC3E}">
        <p14:creationId xmlns:p14="http://schemas.microsoft.com/office/powerpoint/2010/main" val="344473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DD7E-793D-EB89-3331-627E0273B5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524DAF-FF99-39CD-A9E9-600149AF91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7016B-95FF-8E8A-316D-C2FE53970E50}"/>
              </a:ext>
            </a:extLst>
          </p:cNvPr>
          <p:cNvSpPr>
            <a:spLocks noGrp="1"/>
          </p:cNvSpPr>
          <p:nvPr>
            <p:ph type="dt" sz="half" idx="10"/>
          </p:nvPr>
        </p:nvSpPr>
        <p:spPr/>
        <p:txBody>
          <a:bodyPr/>
          <a:lstStyle/>
          <a:p>
            <a:fld id="{D0F19CB0-5E17-4A9E-8C39-FC12FB0C4BD5}" type="datetimeFigureOut">
              <a:rPr lang="en-US" smtClean="0"/>
              <a:t>11/14/2024</a:t>
            </a:fld>
            <a:endParaRPr lang="en-US"/>
          </a:p>
        </p:txBody>
      </p:sp>
      <p:sp>
        <p:nvSpPr>
          <p:cNvPr id="5" name="Footer Placeholder 4">
            <a:extLst>
              <a:ext uri="{FF2B5EF4-FFF2-40B4-BE49-F238E27FC236}">
                <a16:creationId xmlns:a16="http://schemas.microsoft.com/office/drawing/2014/main" id="{BC55C7DE-BCA6-4D12-314E-1BD5B51D4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2E9E8-F775-7AE2-2EAE-ABF3F4F0BD51}"/>
              </a:ext>
            </a:extLst>
          </p:cNvPr>
          <p:cNvSpPr>
            <a:spLocks noGrp="1"/>
          </p:cNvSpPr>
          <p:nvPr>
            <p:ph type="sldNum" sz="quarter" idx="12"/>
          </p:nvPr>
        </p:nvSpPr>
        <p:spPr/>
        <p:txBody>
          <a:bodyPr/>
          <a:lstStyle/>
          <a:p>
            <a:fld id="{0F4AB862-81B3-4C60-B94C-D42985380351}" type="slidenum">
              <a:rPr lang="en-US" smtClean="0"/>
              <a:t>‹#›</a:t>
            </a:fld>
            <a:endParaRPr lang="en-US"/>
          </a:p>
        </p:txBody>
      </p:sp>
    </p:spTree>
    <p:extLst>
      <p:ext uri="{BB962C8B-B14F-4D97-AF65-F5344CB8AC3E}">
        <p14:creationId xmlns:p14="http://schemas.microsoft.com/office/powerpoint/2010/main" val="218597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44513-0912-33B6-6992-D36A485B6E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7D69B-A81C-3154-4284-384CB93085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61C9A-9C19-91DA-C716-687A025C7367}"/>
              </a:ext>
            </a:extLst>
          </p:cNvPr>
          <p:cNvSpPr>
            <a:spLocks noGrp="1"/>
          </p:cNvSpPr>
          <p:nvPr>
            <p:ph type="dt" sz="half" idx="10"/>
          </p:nvPr>
        </p:nvSpPr>
        <p:spPr/>
        <p:txBody>
          <a:bodyPr/>
          <a:lstStyle/>
          <a:p>
            <a:fld id="{D0F19CB0-5E17-4A9E-8C39-FC12FB0C4BD5}" type="datetimeFigureOut">
              <a:rPr lang="en-US" smtClean="0"/>
              <a:t>11/14/2024</a:t>
            </a:fld>
            <a:endParaRPr lang="en-US"/>
          </a:p>
        </p:txBody>
      </p:sp>
      <p:sp>
        <p:nvSpPr>
          <p:cNvPr id="5" name="Footer Placeholder 4">
            <a:extLst>
              <a:ext uri="{FF2B5EF4-FFF2-40B4-BE49-F238E27FC236}">
                <a16:creationId xmlns:a16="http://schemas.microsoft.com/office/drawing/2014/main" id="{2288D739-59DB-7E59-C238-B7CB82DE9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908F9-EE6F-5D5C-CAB5-999C60A2416F}"/>
              </a:ext>
            </a:extLst>
          </p:cNvPr>
          <p:cNvSpPr>
            <a:spLocks noGrp="1"/>
          </p:cNvSpPr>
          <p:nvPr>
            <p:ph type="sldNum" sz="quarter" idx="12"/>
          </p:nvPr>
        </p:nvSpPr>
        <p:spPr/>
        <p:txBody>
          <a:bodyPr/>
          <a:lstStyle/>
          <a:p>
            <a:fld id="{0F4AB862-81B3-4C60-B94C-D42985380351}" type="slidenum">
              <a:rPr lang="en-US" smtClean="0"/>
              <a:t>‹#›</a:t>
            </a:fld>
            <a:endParaRPr lang="en-US"/>
          </a:p>
        </p:txBody>
      </p:sp>
    </p:spTree>
    <p:extLst>
      <p:ext uri="{BB962C8B-B14F-4D97-AF65-F5344CB8AC3E}">
        <p14:creationId xmlns:p14="http://schemas.microsoft.com/office/powerpoint/2010/main" val="144614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4EEFC-DEE7-CF6E-53CD-D535B69BAD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D69512-2F95-A499-DE80-B9397E7FCD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0B228-E447-5157-02A4-DFF39A0C433F}"/>
              </a:ext>
            </a:extLst>
          </p:cNvPr>
          <p:cNvSpPr>
            <a:spLocks noGrp="1"/>
          </p:cNvSpPr>
          <p:nvPr>
            <p:ph type="dt" sz="half" idx="10"/>
          </p:nvPr>
        </p:nvSpPr>
        <p:spPr/>
        <p:txBody>
          <a:bodyPr/>
          <a:lstStyle/>
          <a:p>
            <a:fld id="{D0F19CB0-5E17-4A9E-8C39-FC12FB0C4BD5}" type="datetimeFigureOut">
              <a:rPr lang="en-US" smtClean="0"/>
              <a:t>11/14/2024</a:t>
            </a:fld>
            <a:endParaRPr lang="en-US"/>
          </a:p>
        </p:txBody>
      </p:sp>
      <p:sp>
        <p:nvSpPr>
          <p:cNvPr id="5" name="Footer Placeholder 4">
            <a:extLst>
              <a:ext uri="{FF2B5EF4-FFF2-40B4-BE49-F238E27FC236}">
                <a16:creationId xmlns:a16="http://schemas.microsoft.com/office/drawing/2014/main" id="{31B50E7F-E74F-E940-4622-657088025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CA3FF-2EEF-5103-0B61-6FD4498AEEEC}"/>
              </a:ext>
            </a:extLst>
          </p:cNvPr>
          <p:cNvSpPr>
            <a:spLocks noGrp="1"/>
          </p:cNvSpPr>
          <p:nvPr>
            <p:ph type="sldNum" sz="quarter" idx="12"/>
          </p:nvPr>
        </p:nvSpPr>
        <p:spPr/>
        <p:txBody>
          <a:bodyPr/>
          <a:lstStyle/>
          <a:p>
            <a:fld id="{0F4AB862-81B3-4C60-B94C-D42985380351}" type="slidenum">
              <a:rPr lang="en-US" smtClean="0"/>
              <a:t>‹#›</a:t>
            </a:fld>
            <a:endParaRPr lang="en-US"/>
          </a:p>
        </p:txBody>
      </p:sp>
    </p:spTree>
    <p:extLst>
      <p:ext uri="{BB962C8B-B14F-4D97-AF65-F5344CB8AC3E}">
        <p14:creationId xmlns:p14="http://schemas.microsoft.com/office/powerpoint/2010/main" val="74724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E241-2E8A-A4B9-CFF0-B11489C2C6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845E35-4B4D-0A1C-5792-A2CD7CB260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FE23C2-B37E-382D-1F92-E5D63B2DB73C}"/>
              </a:ext>
            </a:extLst>
          </p:cNvPr>
          <p:cNvSpPr>
            <a:spLocks noGrp="1"/>
          </p:cNvSpPr>
          <p:nvPr>
            <p:ph type="dt" sz="half" idx="10"/>
          </p:nvPr>
        </p:nvSpPr>
        <p:spPr/>
        <p:txBody>
          <a:bodyPr/>
          <a:lstStyle/>
          <a:p>
            <a:fld id="{D0F19CB0-5E17-4A9E-8C39-FC12FB0C4BD5}" type="datetimeFigureOut">
              <a:rPr lang="en-US" smtClean="0"/>
              <a:t>11/14/2024</a:t>
            </a:fld>
            <a:endParaRPr lang="en-US"/>
          </a:p>
        </p:txBody>
      </p:sp>
      <p:sp>
        <p:nvSpPr>
          <p:cNvPr id="5" name="Footer Placeholder 4">
            <a:extLst>
              <a:ext uri="{FF2B5EF4-FFF2-40B4-BE49-F238E27FC236}">
                <a16:creationId xmlns:a16="http://schemas.microsoft.com/office/drawing/2014/main" id="{3FE8F87B-8F08-1D65-40EE-6DDCDF8D4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416FD-95BA-E6CB-ECDA-3E3841E7E74F}"/>
              </a:ext>
            </a:extLst>
          </p:cNvPr>
          <p:cNvSpPr>
            <a:spLocks noGrp="1"/>
          </p:cNvSpPr>
          <p:nvPr>
            <p:ph type="sldNum" sz="quarter" idx="12"/>
          </p:nvPr>
        </p:nvSpPr>
        <p:spPr/>
        <p:txBody>
          <a:bodyPr/>
          <a:lstStyle/>
          <a:p>
            <a:fld id="{0F4AB862-81B3-4C60-B94C-D42985380351}" type="slidenum">
              <a:rPr lang="en-US" smtClean="0"/>
              <a:t>‹#›</a:t>
            </a:fld>
            <a:endParaRPr lang="en-US"/>
          </a:p>
        </p:txBody>
      </p:sp>
    </p:spTree>
    <p:extLst>
      <p:ext uri="{BB962C8B-B14F-4D97-AF65-F5344CB8AC3E}">
        <p14:creationId xmlns:p14="http://schemas.microsoft.com/office/powerpoint/2010/main" val="311207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9CDB-937D-BEC6-0BEE-9B89EB6BE9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F3038-9375-000C-63C3-434D02FD1E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9E18CB-3EF7-536B-F863-7234AA6A4C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BAF77E-A096-F67B-85EB-6E62CB3D2B1B}"/>
              </a:ext>
            </a:extLst>
          </p:cNvPr>
          <p:cNvSpPr>
            <a:spLocks noGrp="1"/>
          </p:cNvSpPr>
          <p:nvPr>
            <p:ph type="dt" sz="half" idx="10"/>
          </p:nvPr>
        </p:nvSpPr>
        <p:spPr/>
        <p:txBody>
          <a:bodyPr/>
          <a:lstStyle/>
          <a:p>
            <a:fld id="{D0F19CB0-5E17-4A9E-8C39-FC12FB0C4BD5}" type="datetimeFigureOut">
              <a:rPr lang="en-US" smtClean="0"/>
              <a:t>11/14/2024</a:t>
            </a:fld>
            <a:endParaRPr lang="en-US"/>
          </a:p>
        </p:txBody>
      </p:sp>
      <p:sp>
        <p:nvSpPr>
          <p:cNvPr id="6" name="Footer Placeholder 5">
            <a:extLst>
              <a:ext uri="{FF2B5EF4-FFF2-40B4-BE49-F238E27FC236}">
                <a16:creationId xmlns:a16="http://schemas.microsoft.com/office/drawing/2014/main" id="{5753487A-8D24-6307-687C-E1D36E14F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A6EF-7510-FC59-973A-EC3A2864EEF3}"/>
              </a:ext>
            </a:extLst>
          </p:cNvPr>
          <p:cNvSpPr>
            <a:spLocks noGrp="1"/>
          </p:cNvSpPr>
          <p:nvPr>
            <p:ph type="sldNum" sz="quarter" idx="12"/>
          </p:nvPr>
        </p:nvSpPr>
        <p:spPr/>
        <p:txBody>
          <a:bodyPr/>
          <a:lstStyle/>
          <a:p>
            <a:fld id="{0F4AB862-81B3-4C60-B94C-D42985380351}" type="slidenum">
              <a:rPr lang="en-US" smtClean="0"/>
              <a:t>‹#›</a:t>
            </a:fld>
            <a:endParaRPr lang="en-US"/>
          </a:p>
        </p:txBody>
      </p:sp>
    </p:spTree>
    <p:extLst>
      <p:ext uri="{BB962C8B-B14F-4D97-AF65-F5344CB8AC3E}">
        <p14:creationId xmlns:p14="http://schemas.microsoft.com/office/powerpoint/2010/main" val="262302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F109-13CB-3C90-B62C-AA3EC22539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F661DF-8B72-783D-69CC-B23BC6B1FB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8AF8F-8D81-5E56-C958-963D9D33E4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EC05A0-9273-4595-66E9-8DB5F23EE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AED8D7-9D0F-DAB7-BCD2-07A9DB1C47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5D234E-D059-7293-AC28-80665E05C728}"/>
              </a:ext>
            </a:extLst>
          </p:cNvPr>
          <p:cNvSpPr>
            <a:spLocks noGrp="1"/>
          </p:cNvSpPr>
          <p:nvPr>
            <p:ph type="dt" sz="half" idx="10"/>
          </p:nvPr>
        </p:nvSpPr>
        <p:spPr/>
        <p:txBody>
          <a:bodyPr/>
          <a:lstStyle/>
          <a:p>
            <a:fld id="{D0F19CB0-5E17-4A9E-8C39-FC12FB0C4BD5}" type="datetimeFigureOut">
              <a:rPr lang="en-US" smtClean="0"/>
              <a:t>11/14/2024</a:t>
            </a:fld>
            <a:endParaRPr lang="en-US"/>
          </a:p>
        </p:txBody>
      </p:sp>
      <p:sp>
        <p:nvSpPr>
          <p:cNvPr id="8" name="Footer Placeholder 7">
            <a:extLst>
              <a:ext uri="{FF2B5EF4-FFF2-40B4-BE49-F238E27FC236}">
                <a16:creationId xmlns:a16="http://schemas.microsoft.com/office/drawing/2014/main" id="{1E3CEA83-E0B2-4F53-0B4A-6DF937930F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F69709-06D1-CB1F-9E05-5CC375AA7B0C}"/>
              </a:ext>
            </a:extLst>
          </p:cNvPr>
          <p:cNvSpPr>
            <a:spLocks noGrp="1"/>
          </p:cNvSpPr>
          <p:nvPr>
            <p:ph type="sldNum" sz="quarter" idx="12"/>
          </p:nvPr>
        </p:nvSpPr>
        <p:spPr/>
        <p:txBody>
          <a:bodyPr/>
          <a:lstStyle/>
          <a:p>
            <a:fld id="{0F4AB862-81B3-4C60-B94C-D42985380351}" type="slidenum">
              <a:rPr lang="en-US" smtClean="0"/>
              <a:t>‹#›</a:t>
            </a:fld>
            <a:endParaRPr lang="en-US"/>
          </a:p>
        </p:txBody>
      </p:sp>
    </p:spTree>
    <p:extLst>
      <p:ext uri="{BB962C8B-B14F-4D97-AF65-F5344CB8AC3E}">
        <p14:creationId xmlns:p14="http://schemas.microsoft.com/office/powerpoint/2010/main" val="158338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F0CB-30B9-946A-FCF7-21ECFE66A2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81338B-F9BA-5F4C-410F-DE0132B7F614}"/>
              </a:ext>
            </a:extLst>
          </p:cNvPr>
          <p:cNvSpPr>
            <a:spLocks noGrp="1"/>
          </p:cNvSpPr>
          <p:nvPr>
            <p:ph type="dt" sz="half" idx="10"/>
          </p:nvPr>
        </p:nvSpPr>
        <p:spPr/>
        <p:txBody>
          <a:bodyPr/>
          <a:lstStyle/>
          <a:p>
            <a:fld id="{D0F19CB0-5E17-4A9E-8C39-FC12FB0C4BD5}" type="datetimeFigureOut">
              <a:rPr lang="en-US" smtClean="0"/>
              <a:t>11/14/2024</a:t>
            </a:fld>
            <a:endParaRPr lang="en-US"/>
          </a:p>
        </p:txBody>
      </p:sp>
      <p:sp>
        <p:nvSpPr>
          <p:cNvPr id="4" name="Footer Placeholder 3">
            <a:extLst>
              <a:ext uri="{FF2B5EF4-FFF2-40B4-BE49-F238E27FC236}">
                <a16:creationId xmlns:a16="http://schemas.microsoft.com/office/drawing/2014/main" id="{F50219B3-1544-483F-51CB-023E8E65A1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C990A2-6036-0C32-CAA8-B5CA36EBAA3A}"/>
              </a:ext>
            </a:extLst>
          </p:cNvPr>
          <p:cNvSpPr>
            <a:spLocks noGrp="1"/>
          </p:cNvSpPr>
          <p:nvPr>
            <p:ph type="sldNum" sz="quarter" idx="12"/>
          </p:nvPr>
        </p:nvSpPr>
        <p:spPr/>
        <p:txBody>
          <a:bodyPr/>
          <a:lstStyle/>
          <a:p>
            <a:fld id="{0F4AB862-81B3-4C60-B94C-D42985380351}" type="slidenum">
              <a:rPr lang="en-US" smtClean="0"/>
              <a:t>‹#›</a:t>
            </a:fld>
            <a:endParaRPr lang="en-US"/>
          </a:p>
        </p:txBody>
      </p:sp>
    </p:spTree>
    <p:extLst>
      <p:ext uri="{BB962C8B-B14F-4D97-AF65-F5344CB8AC3E}">
        <p14:creationId xmlns:p14="http://schemas.microsoft.com/office/powerpoint/2010/main" val="99038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3EBC54-31CF-0EEF-5A0A-DCB6723A2333}"/>
              </a:ext>
            </a:extLst>
          </p:cNvPr>
          <p:cNvSpPr>
            <a:spLocks noGrp="1"/>
          </p:cNvSpPr>
          <p:nvPr>
            <p:ph type="dt" sz="half" idx="10"/>
          </p:nvPr>
        </p:nvSpPr>
        <p:spPr/>
        <p:txBody>
          <a:bodyPr/>
          <a:lstStyle/>
          <a:p>
            <a:fld id="{D0F19CB0-5E17-4A9E-8C39-FC12FB0C4BD5}" type="datetimeFigureOut">
              <a:rPr lang="en-US" smtClean="0"/>
              <a:t>11/14/2024</a:t>
            </a:fld>
            <a:endParaRPr lang="en-US"/>
          </a:p>
        </p:txBody>
      </p:sp>
      <p:sp>
        <p:nvSpPr>
          <p:cNvPr id="3" name="Footer Placeholder 2">
            <a:extLst>
              <a:ext uri="{FF2B5EF4-FFF2-40B4-BE49-F238E27FC236}">
                <a16:creationId xmlns:a16="http://schemas.microsoft.com/office/drawing/2014/main" id="{5AB23124-15A4-B9FC-BB6E-75ED0502D5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51AF11-2388-22B1-BEBB-53BD4DD52C0A}"/>
              </a:ext>
            </a:extLst>
          </p:cNvPr>
          <p:cNvSpPr>
            <a:spLocks noGrp="1"/>
          </p:cNvSpPr>
          <p:nvPr>
            <p:ph type="sldNum" sz="quarter" idx="12"/>
          </p:nvPr>
        </p:nvSpPr>
        <p:spPr/>
        <p:txBody>
          <a:bodyPr/>
          <a:lstStyle/>
          <a:p>
            <a:fld id="{0F4AB862-81B3-4C60-B94C-D42985380351}" type="slidenum">
              <a:rPr lang="en-US" smtClean="0"/>
              <a:t>‹#›</a:t>
            </a:fld>
            <a:endParaRPr lang="en-US"/>
          </a:p>
        </p:txBody>
      </p:sp>
    </p:spTree>
    <p:extLst>
      <p:ext uri="{BB962C8B-B14F-4D97-AF65-F5344CB8AC3E}">
        <p14:creationId xmlns:p14="http://schemas.microsoft.com/office/powerpoint/2010/main" val="283722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7BFE-58AE-1298-BBE2-34B2703E5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8EBCAB-EB1A-9E0E-3FBF-3B15F3528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8F5C3B-2E83-B4A8-52C5-CAE79AE08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73751-EC38-8A44-7D8D-D920405DBF4C}"/>
              </a:ext>
            </a:extLst>
          </p:cNvPr>
          <p:cNvSpPr>
            <a:spLocks noGrp="1"/>
          </p:cNvSpPr>
          <p:nvPr>
            <p:ph type="dt" sz="half" idx="10"/>
          </p:nvPr>
        </p:nvSpPr>
        <p:spPr/>
        <p:txBody>
          <a:bodyPr/>
          <a:lstStyle/>
          <a:p>
            <a:fld id="{D0F19CB0-5E17-4A9E-8C39-FC12FB0C4BD5}" type="datetimeFigureOut">
              <a:rPr lang="en-US" smtClean="0"/>
              <a:t>11/14/2024</a:t>
            </a:fld>
            <a:endParaRPr lang="en-US"/>
          </a:p>
        </p:txBody>
      </p:sp>
      <p:sp>
        <p:nvSpPr>
          <p:cNvPr id="6" name="Footer Placeholder 5">
            <a:extLst>
              <a:ext uri="{FF2B5EF4-FFF2-40B4-BE49-F238E27FC236}">
                <a16:creationId xmlns:a16="http://schemas.microsoft.com/office/drawing/2014/main" id="{016A0062-DDBE-C7F5-60BE-36750EEBE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DD08F0-075B-0E55-9835-DAB9B1504AB4}"/>
              </a:ext>
            </a:extLst>
          </p:cNvPr>
          <p:cNvSpPr>
            <a:spLocks noGrp="1"/>
          </p:cNvSpPr>
          <p:nvPr>
            <p:ph type="sldNum" sz="quarter" idx="12"/>
          </p:nvPr>
        </p:nvSpPr>
        <p:spPr/>
        <p:txBody>
          <a:bodyPr/>
          <a:lstStyle/>
          <a:p>
            <a:fld id="{0F4AB862-81B3-4C60-B94C-D42985380351}" type="slidenum">
              <a:rPr lang="en-US" smtClean="0"/>
              <a:t>‹#›</a:t>
            </a:fld>
            <a:endParaRPr lang="en-US"/>
          </a:p>
        </p:txBody>
      </p:sp>
    </p:spTree>
    <p:extLst>
      <p:ext uri="{BB962C8B-B14F-4D97-AF65-F5344CB8AC3E}">
        <p14:creationId xmlns:p14="http://schemas.microsoft.com/office/powerpoint/2010/main" val="227273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B8057-8A18-8889-2A20-2262F24B6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9829FA-FE35-A523-3463-3780D6F698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80666C-E07A-29FA-CBAD-2EC38D557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C00568-3011-A8CD-0E06-C8FEA421DBDD}"/>
              </a:ext>
            </a:extLst>
          </p:cNvPr>
          <p:cNvSpPr>
            <a:spLocks noGrp="1"/>
          </p:cNvSpPr>
          <p:nvPr>
            <p:ph type="dt" sz="half" idx="10"/>
          </p:nvPr>
        </p:nvSpPr>
        <p:spPr/>
        <p:txBody>
          <a:bodyPr/>
          <a:lstStyle/>
          <a:p>
            <a:fld id="{D0F19CB0-5E17-4A9E-8C39-FC12FB0C4BD5}" type="datetimeFigureOut">
              <a:rPr lang="en-US" smtClean="0"/>
              <a:t>11/14/2024</a:t>
            </a:fld>
            <a:endParaRPr lang="en-US"/>
          </a:p>
        </p:txBody>
      </p:sp>
      <p:sp>
        <p:nvSpPr>
          <p:cNvPr id="6" name="Footer Placeholder 5">
            <a:extLst>
              <a:ext uri="{FF2B5EF4-FFF2-40B4-BE49-F238E27FC236}">
                <a16:creationId xmlns:a16="http://schemas.microsoft.com/office/drawing/2014/main" id="{D93D5824-CCB6-2967-8E51-0B22564A51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D98D8-C67B-C35E-BDFC-D865166C376D}"/>
              </a:ext>
            </a:extLst>
          </p:cNvPr>
          <p:cNvSpPr>
            <a:spLocks noGrp="1"/>
          </p:cNvSpPr>
          <p:nvPr>
            <p:ph type="sldNum" sz="quarter" idx="12"/>
          </p:nvPr>
        </p:nvSpPr>
        <p:spPr/>
        <p:txBody>
          <a:bodyPr/>
          <a:lstStyle/>
          <a:p>
            <a:fld id="{0F4AB862-81B3-4C60-B94C-D42985380351}" type="slidenum">
              <a:rPr lang="en-US" smtClean="0"/>
              <a:t>‹#›</a:t>
            </a:fld>
            <a:endParaRPr lang="en-US"/>
          </a:p>
        </p:txBody>
      </p:sp>
    </p:spTree>
    <p:extLst>
      <p:ext uri="{BB962C8B-B14F-4D97-AF65-F5344CB8AC3E}">
        <p14:creationId xmlns:p14="http://schemas.microsoft.com/office/powerpoint/2010/main" val="259626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74F36D-B02F-B295-07F5-64C92B7CA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2EE4F6-9AB8-EC62-84DE-B46DBD30CE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8BB2B-4FA0-82BB-C206-95354194E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F19CB0-5E17-4A9E-8C39-FC12FB0C4BD5}" type="datetimeFigureOut">
              <a:rPr lang="en-US" smtClean="0"/>
              <a:t>11/14/2024</a:t>
            </a:fld>
            <a:endParaRPr lang="en-US"/>
          </a:p>
        </p:txBody>
      </p:sp>
      <p:sp>
        <p:nvSpPr>
          <p:cNvPr id="5" name="Footer Placeholder 4">
            <a:extLst>
              <a:ext uri="{FF2B5EF4-FFF2-40B4-BE49-F238E27FC236}">
                <a16:creationId xmlns:a16="http://schemas.microsoft.com/office/drawing/2014/main" id="{DAAE56CE-5B9F-F1FD-616D-F7F31C99E9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E2BAC4A-D617-3E49-2801-E8BA126569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4AB862-81B3-4C60-B94C-D42985380351}" type="slidenum">
              <a:rPr lang="en-US" smtClean="0"/>
              <a:t>‹#›</a:t>
            </a:fld>
            <a:endParaRPr lang="en-US"/>
          </a:p>
        </p:txBody>
      </p:sp>
    </p:spTree>
    <p:extLst>
      <p:ext uri="{BB962C8B-B14F-4D97-AF65-F5344CB8AC3E}">
        <p14:creationId xmlns:p14="http://schemas.microsoft.com/office/powerpoint/2010/main" val="2546283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tgOHQnjXd6I?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hyperlink" Target="http://www.blueletterbible.org/Bible.cfm?b=2Pe&amp;c=1&amp;t=KJV#s=1157021" TargetMode="External"/><Relationship Id="rId2" Type="http://schemas.openxmlformats.org/officeDocument/2006/relationships/hyperlink" Target="http://www.blueletterbible.org/Bible.cfm?b=2Ti&amp;c=3&amp;t=KJV#s=112801" TargetMode="External"/><Relationship Id="rId1" Type="http://schemas.openxmlformats.org/officeDocument/2006/relationships/slideLayout" Target="../slideLayouts/slideLayout2.xml"/><Relationship Id="rId5" Type="http://schemas.openxmlformats.org/officeDocument/2006/relationships/hyperlink" Target="http://www.blueletterbible.org/Bible.cfm?b=Heb&amp;c=3&amp;t=KJV#s=1136004" TargetMode="External"/><Relationship Id="rId4" Type="http://schemas.openxmlformats.org/officeDocument/2006/relationships/hyperlink" Target="http://www.blueletterbible.org/Bible.cfm?b=Jhn&amp;c=4&amp;t=KJV#s=1001024"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blueletterbible.org/Bible.cfm?b=Rom&amp;c=5&amp;t=KJV#s=1051009" TargetMode="External"/><Relationship Id="rId3" Type="http://schemas.openxmlformats.org/officeDocument/2006/relationships/hyperlink" Target="http://www.blueletterbible.org/Bible.cfm?b=Gen&amp;c=3&amp;t=KJV#s=3006" TargetMode="External"/><Relationship Id="rId7" Type="http://schemas.openxmlformats.org/officeDocument/2006/relationships/hyperlink" Target="http://www.blueletterbible.org/Bible.cfm?b=Act&amp;c=13&amp;t=KJV#s=1031039" TargetMode="External"/><Relationship Id="rId2" Type="http://schemas.openxmlformats.org/officeDocument/2006/relationships/hyperlink" Target="http://www.blueletterbible.org/Bible.cfm?b=Gen&amp;c=1&amp;t=KJV#s=1027" TargetMode="External"/><Relationship Id="rId1" Type="http://schemas.openxmlformats.org/officeDocument/2006/relationships/slideLayout" Target="../slideLayouts/slideLayout2.xml"/><Relationship Id="rId6" Type="http://schemas.openxmlformats.org/officeDocument/2006/relationships/hyperlink" Target="http://www.blueletterbible.org/Bible.cfm?b=1Jo&amp;c=4&amp;t=KJV#s=1163010" TargetMode="External"/><Relationship Id="rId5" Type="http://schemas.openxmlformats.org/officeDocument/2006/relationships/hyperlink" Target="http://www.blueletterbible.org/Bible.cfm?b=Eph&amp;c=2&amp;t=KJV#s=1099005" TargetMode="External"/><Relationship Id="rId4" Type="http://schemas.openxmlformats.org/officeDocument/2006/relationships/hyperlink" Target="http://www.blueletterbible.org/Bible.cfm?b=Rom&amp;c=5&amp;t=KJV#s=105101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lueletterbible.org/Bible.cfm?b=Rom&amp;c=6&amp;t=KJV#s=1052017" TargetMode="External"/><Relationship Id="rId7" Type="http://schemas.openxmlformats.org/officeDocument/2006/relationships/hyperlink" Target="https://www.blueletterbible.org/Bible.cfm?b=2Co&amp;c=5&amp;t=KJV#s=1083007" TargetMode="External"/><Relationship Id="rId2" Type="http://schemas.openxmlformats.org/officeDocument/2006/relationships/hyperlink" Target="http://www.blueletterbible.org/Bible.cfm?b=Luk&amp;c=13&amp;t=KJV#s=986005" TargetMode="External"/><Relationship Id="rId1" Type="http://schemas.openxmlformats.org/officeDocument/2006/relationships/slideLayout" Target="../slideLayouts/slideLayout2.xml"/><Relationship Id="rId6" Type="http://schemas.openxmlformats.org/officeDocument/2006/relationships/hyperlink" Target="http://www.blueletterbible.org/Bible.cfm?b=Mat&amp;c=4&amp;t=KJV#s=933017" TargetMode="External"/><Relationship Id="rId5" Type="http://schemas.openxmlformats.org/officeDocument/2006/relationships/hyperlink" Target="http://www.blueletterbible.org/Bible.cfm?b=1Pe&amp;c=1&amp;t=KJV#s=1152023" TargetMode="External"/><Relationship Id="rId4" Type="http://schemas.openxmlformats.org/officeDocument/2006/relationships/hyperlink" Target="http://www.blueletterbible.org/Bible.cfm?b=Jhn&amp;c=3&amp;t=KJV#s=1000006"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blueletterbible.org/Bible.cfm?b=2Th&amp;c=2&amp;t=KJV#s=1118013" TargetMode="External"/><Relationship Id="rId7" Type="http://schemas.openxmlformats.org/officeDocument/2006/relationships/hyperlink" Target="http://www.blueletterbible.org/Bible.cfm?b=Jhn&amp;c=8&amp;t=KJV#s=1005031" TargetMode="External"/><Relationship Id="rId2" Type="http://schemas.openxmlformats.org/officeDocument/2006/relationships/hyperlink" Target="http://www.blueletterbible.org/Bible.cfm?b=2Ti&amp;c=1&amp;t=KJV#s=1126008" TargetMode="External"/><Relationship Id="rId1" Type="http://schemas.openxmlformats.org/officeDocument/2006/relationships/slideLayout" Target="../slideLayouts/slideLayout2.xml"/><Relationship Id="rId6" Type="http://schemas.openxmlformats.org/officeDocument/2006/relationships/hyperlink" Target="http://www.blueletterbible.org/Bible.cfm?b=Jhn&amp;c=6&amp;t=KJV#s=1003039" TargetMode="External"/><Relationship Id="rId5" Type="http://schemas.openxmlformats.org/officeDocument/2006/relationships/hyperlink" Target="http://www.blueletterbible.org/Bible.cfm?b=2Co&amp;c=7&amp;t=KJV" TargetMode="External"/><Relationship Id="rId4" Type="http://schemas.openxmlformats.org/officeDocument/2006/relationships/hyperlink" Target="http://www.blueletterbible.org/Bible.cfm?b=1Th&amp;c=4&amp;t=KJV#s=111500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blueletterbible.org/Bible.cfm?b=Mat&amp;c=5&amp;t=KJV#s=934017" TargetMode="External"/><Relationship Id="rId7" Type="http://schemas.openxmlformats.org/officeDocument/2006/relationships/hyperlink" Target="https://www.blueletterbible.org/Bible.cfm?b=1Co&amp;c=11&amp;t=KJV#s=1073023" TargetMode="External"/><Relationship Id="rId2" Type="http://schemas.openxmlformats.org/officeDocument/2006/relationships/hyperlink" Target="http://www.blueletterbible.org/Bible.cfm?b=Rom&amp;c=3&amp;t=KJV#s=1049031" TargetMode="External"/><Relationship Id="rId1" Type="http://schemas.openxmlformats.org/officeDocument/2006/relationships/slideLayout" Target="../slideLayouts/slideLayout2.xml"/><Relationship Id="rId6" Type="http://schemas.openxmlformats.org/officeDocument/2006/relationships/hyperlink" Target="http://www.blueletterbible.org/Bible.cfm?b=Act&amp;c=8&amp;t=KJV#s=1026036" TargetMode="External"/><Relationship Id="rId5" Type="http://schemas.openxmlformats.org/officeDocument/2006/relationships/hyperlink" Target="http://www.blueletterbible.org/Bible.cfm?b=Act&amp;c=2&amp;t=KJV#s=1020047" TargetMode="External"/><Relationship Id="rId4" Type="http://schemas.openxmlformats.org/officeDocument/2006/relationships/hyperlink" Target="http://www.blueletterbible.org/Bible.cfm?b=Act&amp;c=2&amp;t=KJV#s=102004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blueletterbible.org/Bible.cfm?b=Gen&amp;c=2&amp;t=KJV#s=2003" TargetMode="External"/><Relationship Id="rId7" Type="http://schemas.openxmlformats.org/officeDocument/2006/relationships/hyperlink" Target="http://www.blueletterbible.org/Bible.cfm?b=Rom&amp;c=6&amp;t=KJV#s=1052016" TargetMode="External"/><Relationship Id="rId2" Type="http://schemas.openxmlformats.org/officeDocument/2006/relationships/hyperlink" Target="http://www.blueletterbible.org/Bible.cfm?b=Act&amp;c=20&amp;t=KJV#s=1038007" TargetMode="External"/><Relationship Id="rId1" Type="http://schemas.openxmlformats.org/officeDocument/2006/relationships/slideLayout" Target="../slideLayouts/slideLayout2.xml"/><Relationship Id="rId6" Type="http://schemas.openxmlformats.org/officeDocument/2006/relationships/hyperlink" Target="http://www.blueletterbible.org/Bible.cfm?b=Mal&amp;c=3&amp;t=KJV#s=928018" TargetMode="External"/><Relationship Id="rId5" Type="http://schemas.openxmlformats.org/officeDocument/2006/relationships/hyperlink" Target="http://www.blueletterbible.org/Bible.cfm?b=1Pe&amp;c=2&amp;t=KJV#s=1153013" TargetMode="External"/><Relationship Id="rId4" Type="http://schemas.openxmlformats.org/officeDocument/2006/relationships/hyperlink" Target="http://www.blueletterbible.org/Bible.cfm?b=Rom&amp;c=13&amp;t=KJ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blueletterbible.org/Bible.cfm?b=1Jo&amp;c=2&amp;t=KJV#s=1161017" TargetMode="External"/><Relationship Id="rId2" Type="http://schemas.openxmlformats.org/officeDocument/2006/relationships/hyperlink" Target="http://www.blueletterbible.org/Bible.cfm?b=1Pe&amp;c=4&amp;t=KJV#s=115500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_2LWc_7mTMw?feature=oemb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video" Target="https://www.youtube.com/embed/jGa11_x0jhM?feature=oembed" TargetMode="Externa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KvDbsuG5-RU?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Deacon Training | Middle Baptist Association">
            <a:extLst>
              <a:ext uri="{FF2B5EF4-FFF2-40B4-BE49-F238E27FC236}">
                <a16:creationId xmlns:a16="http://schemas.microsoft.com/office/drawing/2014/main" id="{37006762-57A8-F326-5FF3-30F952CF6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7" b="10864"/>
          <a:stretch/>
        </p:blipFill>
        <p:spPr bwMode="auto">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081"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0"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0 w 12198350"/>
              <a:gd name="connsiteY4" fmla="*/ 5835650 h 5835650"/>
              <a:gd name="connsiteX5" fmla="*/ 0 w 12198350"/>
              <a:gd name="connsiteY5"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0 w 12198350"/>
              <a:gd name="connsiteY5" fmla="*/ 5835650 h 5835650"/>
              <a:gd name="connsiteX6" fmla="*/ 0 w 12198350"/>
              <a:gd name="connsiteY6"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822450 w 12198350"/>
              <a:gd name="connsiteY5" fmla="*/ 58293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727200 w 12198350"/>
              <a:gd name="connsiteY5" fmla="*/ 54864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3854450 w 12198350"/>
              <a:gd name="connsiteY5" fmla="*/ 5695950 h 5835650"/>
              <a:gd name="connsiteX6" fmla="*/ 1727200 w 12198350"/>
              <a:gd name="connsiteY6" fmla="*/ 5486400 h 5835650"/>
              <a:gd name="connsiteX7" fmla="*/ 0 w 12198350"/>
              <a:gd name="connsiteY7" fmla="*/ 5835650 h 5835650"/>
              <a:gd name="connsiteX8" fmla="*/ 0 w 12198350"/>
              <a:gd name="connsiteY8" fmla="*/ 0 h 5835650"/>
              <a:gd name="connsiteX0" fmla="*/ 0 w 12198350"/>
              <a:gd name="connsiteY0" fmla="*/ 0 h 5842000"/>
              <a:gd name="connsiteX1" fmla="*/ 12192000 w 12198350"/>
              <a:gd name="connsiteY1" fmla="*/ 0 h 5842000"/>
              <a:gd name="connsiteX2" fmla="*/ 12198350 w 12198350"/>
              <a:gd name="connsiteY2" fmla="*/ 3505200 h 5842000"/>
              <a:gd name="connsiteX3" fmla="*/ 12192000 w 12198350"/>
              <a:gd name="connsiteY3" fmla="*/ 5835650 h 5842000"/>
              <a:gd name="connsiteX4" fmla="*/ 5060950 w 12198350"/>
              <a:gd name="connsiteY4" fmla="*/ 5835650 h 5842000"/>
              <a:gd name="connsiteX5" fmla="*/ 3663950 w 12198350"/>
              <a:gd name="connsiteY5" fmla="*/ 5842000 h 5842000"/>
              <a:gd name="connsiteX6" fmla="*/ 1727200 w 12198350"/>
              <a:gd name="connsiteY6" fmla="*/ 5486400 h 5842000"/>
              <a:gd name="connsiteX7" fmla="*/ 0 w 12198350"/>
              <a:gd name="connsiteY7" fmla="*/ 5835650 h 5842000"/>
              <a:gd name="connsiteX8" fmla="*/ 0 w 12198350"/>
              <a:gd name="connsiteY8" fmla="*/ 0 h 584200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4883150 w 12198350"/>
              <a:gd name="connsiteY4" fmla="*/ 5924550 h 5924550"/>
              <a:gd name="connsiteX5" fmla="*/ 3663950 w 12198350"/>
              <a:gd name="connsiteY5" fmla="*/ 5842000 h 5924550"/>
              <a:gd name="connsiteX6" fmla="*/ 1727200 w 12198350"/>
              <a:gd name="connsiteY6" fmla="*/ 5486400 h 5924550"/>
              <a:gd name="connsiteX7" fmla="*/ 0 w 12198350"/>
              <a:gd name="connsiteY7" fmla="*/ 5835650 h 5924550"/>
              <a:gd name="connsiteX8" fmla="*/ 0 w 12198350"/>
              <a:gd name="connsiteY8" fmla="*/ 0 h 592455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8318500 w 12198350"/>
              <a:gd name="connsiteY4" fmla="*/ 5867400 h 5924550"/>
              <a:gd name="connsiteX5" fmla="*/ 4883150 w 12198350"/>
              <a:gd name="connsiteY5" fmla="*/ 5924550 h 5924550"/>
              <a:gd name="connsiteX6" fmla="*/ 3663950 w 12198350"/>
              <a:gd name="connsiteY6" fmla="*/ 5842000 h 5924550"/>
              <a:gd name="connsiteX7" fmla="*/ 1727200 w 12198350"/>
              <a:gd name="connsiteY7" fmla="*/ 5486400 h 5924550"/>
              <a:gd name="connsiteX8" fmla="*/ 0 w 12198350"/>
              <a:gd name="connsiteY8" fmla="*/ 5835650 h 5924550"/>
              <a:gd name="connsiteX9" fmla="*/ 0 w 12198350"/>
              <a:gd name="connsiteY9" fmla="*/ 0 h 59245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9766300 w 12198350"/>
              <a:gd name="connsiteY4" fmla="*/ 59245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25525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8813800 w 12198350"/>
              <a:gd name="connsiteY3" fmla="*/ 57467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623550 w 12198350"/>
              <a:gd name="connsiteY3" fmla="*/ 48006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18540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766550 w 12198350"/>
              <a:gd name="connsiteY3" fmla="*/ 410845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83" name="Group 308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3084" name="Freeform: Shape 308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5" name="Freeform: Shape 308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ubtitle 2">
            <a:extLst>
              <a:ext uri="{FF2B5EF4-FFF2-40B4-BE49-F238E27FC236}">
                <a16:creationId xmlns:a16="http://schemas.microsoft.com/office/drawing/2014/main" id="{81ED4239-DCE7-5807-7ACF-8445168BEF36}"/>
              </a:ext>
            </a:extLst>
          </p:cNvPr>
          <p:cNvSpPr>
            <a:spLocks noGrp="1"/>
          </p:cNvSpPr>
          <p:nvPr>
            <p:ph type="subTitle" idx="1"/>
          </p:nvPr>
        </p:nvSpPr>
        <p:spPr>
          <a:xfrm>
            <a:off x="7107936" y="1972802"/>
            <a:ext cx="3840480" cy="2849975"/>
          </a:xfrm>
        </p:spPr>
        <p:txBody>
          <a:bodyPr>
            <a:normAutofit/>
          </a:bodyPr>
          <a:lstStyle/>
          <a:p>
            <a:pPr algn="l"/>
            <a:r>
              <a:rPr lang="en-US"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Diaconate </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(the office of deacon, or a person’s tenure of it – a body of deacons collectively) </a:t>
            </a:r>
          </a:p>
          <a:p>
            <a:pPr algn="l"/>
            <a:r>
              <a:rPr lang="en-US" sz="2000" dirty="0">
                <a:solidFill>
                  <a:srgbClr val="FFFFFF"/>
                </a:solidFill>
              </a:rPr>
              <a:t>The Make- up and Role of the Deacon’s Ministry (Diaconate) @ </a:t>
            </a:r>
          </a:p>
          <a:p>
            <a:pPr algn="l"/>
            <a:r>
              <a:rPr lang="en-US" sz="2000" dirty="0">
                <a:solidFill>
                  <a:srgbClr val="FFFFFF"/>
                </a:solidFill>
              </a:rPr>
              <a:t>The New Bethel MB Church</a:t>
            </a:r>
          </a:p>
        </p:txBody>
      </p:sp>
    </p:spTree>
    <p:extLst>
      <p:ext uri="{BB962C8B-B14F-4D97-AF65-F5344CB8AC3E}">
        <p14:creationId xmlns:p14="http://schemas.microsoft.com/office/powerpoint/2010/main" val="1509451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9F12E1-5CD8-7A15-FA00-5FDB8F2D8F59}"/>
              </a:ext>
            </a:extLst>
          </p:cNvPr>
          <p:cNvSpPr>
            <a:spLocks noGrp="1"/>
          </p:cNvSpPr>
          <p:nvPr>
            <p:ph type="title"/>
          </p:nvPr>
        </p:nvSpPr>
        <p:spPr>
          <a:xfrm>
            <a:off x="621792" y="1161288"/>
            <a:ext cx="3602736" cy="4526280"/>
          </a:xfrm>
        </p:spPr>
        <p:txBody>
          <a:bodyPr>
            <a:normAutofit/>
          </a:bodyPr>
          <a:lstStyle/>
          <a:p>
            <a:r>
              <a:rPr lang="en-US" sz="4000"/>
              <a:t>The Office of the Deacon (1 Timothy 3:8-13)</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8F2E4A3F-53EA-9890-40B2-666A7F09FF83}"/>
              </a:ext>
            </a:extLst>
          </p:cNvPr>
          <p:cNvGraphicFramePr>
            <a:graphicFrameLocks noGrp="1"/>
          </p:cNvGraphicFramePr>
          <p:nvPr>
            <p:ph idx="1"/>
            <p:extLst>
              <p:ext uri="{D42A27DB-BD31-4B8C-83A1-F6EECF244321}">
                <p14:modId xmlns:p14="http://schemas.microsoft.com/office/powerpoint/2010/main" val="2093846000"/>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25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4E61F5-EB27-924D-901E-9D558E380370}"/>
              </a:ext>
            </a:extLst>
          </p:cNvPr>
          <p:cNvSpPr>
            <a:spLocks noGrp="1"/>
          </p:cNvSpPr>
          <p:nvPr>
            <p:ph type="title"/>
          </p:nvPr>
        </p:nvSpPr>
        <p:spPr>
          <a:xfrm>
            <a:off x="621792" y="1161288"/>
            <a:ext cx="3602736" cy="4526280"/>
          </a:xfrm>
        </p:spPr>
        <p:txBody>
          <a:bodyPr>
            <a:normAutofit/>
          </a:bodyPr>
          <a:lstStyle/>
          <a:p>
            <a:r>
              <a:rPr lang="en-US" sz="4000"/>
              <a:t>The Office of the Deacon (1 Timothy 3:8-13)</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564BBAAB-66A6-801E-6D0A-A6589869D1DA}"/>
              </a:ext>
            </a:extLst>
          </p:cNvPr>
          <p:cNvGraphicFramePr>
            <a:graphicFrameLocks noGrp="1"/>
          </p:cNvGraphicFramePr>
          <p:nvPr>
            <p:ph idx="1"/>
            <p:extLst>
              <p:ext uri="{D42A27DB-BD31-4B8C-83A1-F6EECF244321}">
                <p14:modId xmlns:p14="http://schemas.microsoft.com/office/powerpoint/2010/main" val="1442538466"/>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96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0CDB5-044A-6203-5076-7D5B4833B153}"/>
              </a:ext>
            </a:extLst>
          </p:cNvPr>
          <p:cNvSpPr>
            <a:spLocks noGrp="1"/>
          </p:cNvSpPr>
          <p:nvPr>
            <p:ph type="title"/>
          </p:nvPr>
        </p:nvSpPr>
        <p:spPr>
          <a:xfrm>
            <a:off x="1043631" y="809898"/>
            <a:ext cx="10173010" cy="1554480"/>
          </a:xfrm>
        </p:spPr>
        <p:txBody>
          <a:bodyPr anchor="ctr">
            <a:normAutofit/>
          </a:bodyPr>
          <a:lstStyle/>
          <a:p>
            <a:r>
              <a:rPr lang="en-US" sz="4800"/>
              <a:t>The Office of the Deacon (1 Timothy 3:8-13)</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CCE691B-5D84-6A23-DB67-9F45E97EF9CD}"/>
              </a:ext>
            </a:extLst>
          </p:cNvPr>
          <p:cNvGraphicFramePr>
            <a:graphicFrameLocks noGrp="1"/>
          </p:cNvGraphicFramePr>
          <p:nvPr>
            <p:ph idx="1"/>
            <p:extLst>
              <p:ext uri="{D42A27DB-BD31-4B8C-83A1-F6EECF244321}">
                <p14:modId xmlns:p14="http://schemas.microsoft.com/office/powerpoint/2010/main" val="428468715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20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C598E-2B63-C376-EF90-13AAD97D93D2}"/>
              </a:ext>
            </a:extLst>
          </p:cNvPr>
          <p:cNvSpPr>
            <a:spLocks noGrp="1"/>
          </p:cNvSpPr>
          <p:nvPr>
            <p:ph type="title"/>
          </p:nvPr>
        </p:nvSpPr>
        <p:spPr>
          <a:xfrm>
            <a:off x="645065" y="1463040"/>
            <a:ext cx="3796306" cy="2690949"/>
          </a:xfrm>
        </p:spPr>
        <p:txBody>
          <a:bodyPr anchor="t">
            <a:normAutofit/>
          </a:bodyPr>
          <a:lstStyle/>
          <a:p>
            <a:r>
              <a:rPr lang="en-US" dirty="0"/>
              <a:t>The Office of the Deacon (1 Timothy 3:8-13)</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8F0EF3-3B65-FCC4-3970-94B98CFBDA22}"/>
              </a:ext>
            </a:extLst>
          </p:cNvPr>
          <p:cNvSpPr>
            <a:spLocks noGrp="1"/>
          </p:cNvSpPr>
          <p:nvPr>
            <p:ph idx="1"/>
          </p:nvPr>
        </p:nvSpPr>
        <p:spPr>
          <a:xfrm>
            <a:off x="5656218" y="1463039"/>
            <a:ext cx="5542387" cy="4300447"/>
          </a:xfrm>
        </p:spPr>
        <p:txBody>
          <a:bodyPr anchor="t">
            <a:normAutofit/>
          </a:bodyPr>
          <a:lstStyle/>
          <a:p>
            <a:pPr marL="0" indent="0">
              <a:buNone/>
            </a:pPr>
            <a:r>
              <a:rPr lang="en-US" sz="2200"/>
              <a:t>Verse 13 says he must </a:t>
            </a:r>
            <a:r>
              <a:rPr lang="en-US" sz="2200" b="1"/>
              <a:t>PURCHASE TO THEMSELVES A GOOD DEGREE OF AND GREAT BOLDNESS IN THE FAITH </a:t>
            </a:r>
            <a:r>
              <a:rPr lang="en-US" sz="2200"/>
              <a:t>-  Deacons must commit to spiritual growth for the purpose of spiritual strength and boldness for the faith. </a:t>
            </a:r>
          </a:p>
        </p:txBody>
      </p:sp>
    </p:spTree>
    <p:extLst>
      <p:ext uri="{BB962C8B-B14F-4D97-AF65-F5344CB8AC3E}">
        <p14:creationId xmlns:p14="http://schemas.microsoft.com/office/powerpoint/2010/main" val="4011520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86396-061F-7CE2-9A65-61F376266901}"/>
              </a:ext>
            </a:extLst>
          </p:cNvPr>
          <p:cNvSpPr>
            <a:spLocks noGrp="1"/>
          </p:cNvSpPr>
          <p:nvPr>
            <p:ph type="title"/>
          </p:nvPr>
        </p:nvSpPr>
        <p:spPr>
          <a:xfrm>
            <a:off x="645065" y="1097280"/>
            <a:ext cx="3796306" cy="4666207"/>
          </a:xfrm>
        </p:spPr>
        <p:txBody>
          <a:bodyPr anchor="ctr">
            <a:normAutofit/>
          </a:bodyPr>
          <a:lstStyle/>
          <a:p>
            <a:r>
              <a:rPr lang="en-US" sz="3700"/>
              <a:t>The Work of the Diaconate/Deacon </a:t>
            </a:r>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719F821-370F-B5BD-2CC0-848B829AE54E}"/>
              </a:ext>
            </a:extLst>
          </p:cNvPr>
          <p:cNvGraphicFramePr>
            <a:graphicFrameLocks noGrp="1"/>
          </p:cNvGraphicFramePr>
          <p:nvPr>
            <p:ph idx="1"/>
            <p:extLst>
              <p:ext uri="{D42A27DB-BD31-4B8C-83A1-F6EECF244321}">
                <p14:modId xmlns:p14="http://schemas.microsoft.com/office/powerpoint/2010/main" val="984519306"/>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7630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73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3DF97-183B-EB2C-2E73-F25D55FC09B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How to Pray </a:t>
            </a:r>
          </a:p>
        </p:txBody>
      </p:sp>
      <p:pic>
        <p:nvPicPr>
          <p:cNvPr id="4" name="Online Media 3" title="How to Pray: The A.C.T.S. Method of Prayer">
            <a:hlinkClick r:id="" action="ppaction://media"/>
            <a:extLst>
              <a:ext uri="{FF2B5EF4-FFF2-40B4-BE49-F238E27FC236}">
                <a16:creationId xmlns:a16="http://schemas.microsoft.com/office/drawing/2014/main" id="{0CFED93B-01B6-BBC0-89C4-6A156C39D9B5}"/>
              </a:ext>
            </a:extLst>
          </p:cNvPr>
          <p:cNvPicPr>
            <a:picLocks noGrp="1" noRot="1" noChangeAspect="1"/>
          </p:cNvPicPr>
          <p:nvPr>
            <p:ph idx="1"/>
            <a:videoFile r:link="rId1"/>
          </p:nvPr>
        </p:nvPicPr>
        <p:blipFill>
          <a:blip r:embed="rId3"/>
          <a:stretch>
            <a:fillRect/>
          </a:stretch>
        </p:blipFill>
        <p:spPr>
          <a:xfrm>
            <a:off x="4038600" y="1396639"/>
            <a:ext cx="7188199" cy="4061332"/>
          </a:xfrm>
          <a:prstGeom prst="rect">
            <a:avLst/>
          </a:prstGeom>
        </p:spPr>
      </p:pic>
    </p:spTree>
    <p:extLst>
      <p:ext uri="{BB962C8B-B14F-4D97-AF65-F5344CB8AC3E}">
        <p14:creationId xmlns:p14="http://schemas.microsoft.com/office/powerpoint/2010/main" val="384041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D3B81F04-7D6E-D9E2-6F72-92F297A43C03}"/>
              </a:ext>
            </a:extLst>
          </p:cNvPr>
          <p:cNvSpPr>
            <a:spLocks noGrp="1"/>
          </p:cNvSpPr>
          <p:nvPr>
            <p:ph type="title"/>
          </p:nvPr>
        </p:nvSpPr>
        <p:spPr>
          <a:xfrm>
            <a:off x="838200" y="643467"/>
            <a:ext cx="2951205" cy="5571066"/>
          </a:xfrm>
        </p:spPr>
        <p:txBody>
          <a:bodyPr>
            <a:normAutofit/>
          </a:bodyPr>
          <a:lstStyle/>
          <a:p>
            <a:r>
              <a:rPr lang="en-US" sz="3100">
                <a:solidFill>
                  <a:srgbClr val="FFFFFF"/>
                </a:solidFill>
              </a:rPr>
              <a:t>The ACTS of Prayer  (Matthew 6:9-13)</a:t>
            </a:r>
            <a:br>
              <a:rPr lang="en-US" sz="3100">
                <a:solidFill>
                  <a:srgbClr val="FFFFFF"/>
                </a:solidFill>
              </a:rPr>
            </a:br>
            <a:r>
              <a:rPr lang="en-US" sz="3100">
                <a:solidFill>
                  <a:srgbClr val="FFFFFF"/>
                </a:solidFill>
              </a:rPr>
              <a:t>Personal and Group/Corporate  </a:t>
            </a:r>
          </a:p>
        </p:txBody>
      </p:sp>
      <p:graphicFrame>
        <p:nvGraphicFramePr>
          <p:cNvPr id="5" name="Content Placeholder 2">
            <a:extLst>
              <a:ext uri="{FF2B5EF4-FFF2-40B4-BE49-F238E27FC236}">
                <a16:creationId xmlns:a16="http://schemas.microsoft.com/office/drawing/2014/main" id="{BD36FCD3-DA17-EC57-D73B-1367ECE24CEF}"/>
              </a:ext>
            </a:extLst>
          </p:cNvPr>
          <p:cNvGraphicFramePr>
            <a:graphicFrameLocks noGrp="1"/>
          </p:cNvGraphicFramePr>
          <p:nvPr>
            <p:ph idx="1"/>
            <p:extLst>
              <p:ext uri="{D42A27DB-BD31-4B8C-83A1-F6EECF244321}">
                <p14:modId xmlns:p14="http://schemas.microsoft.com/office/powerpoint/2010/main" val="3951965565"/>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4539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0DBBC94-0D6E-C890-682F-81F501068509}"/>
              </a:ext>
            </a:extLst>
          </p:cNvPr>
          <p:cNvSpPr>
            <a:spLocks noGrp="1"/>
          </p:cNvSpPr>
          <p:nvPr>
            <p:ph type="title"/>
          </p:nvPr>
        </p:nvSpPr>
        <p:spPr>
          <a:xfrm>
            <a:off x="1143000" y="990599"/>
            <a:ext cx="9906000" cy="685800"/>
          </a:xfrm>
        </p:spPr>
        <p:txBody>
          <a:bodyPr anchor="t">
            <a:normAutofit/>
          </a:bodyPr>
          <a:lstStyle/>
          <a:p>
            <a:r>
              <a:rPr lang="en-US" sz="4000"/>
              <a:t>The Work of the Diaconate/Deacon </a:t>
            </a:r>
          </a:p>
        </p:txBody>
      </p:sp>
      <p:graphicFrame>
        <p:nvGraphicFramePr>
          <p:cNvPr id="5" name="Content Placeholder 2">
            <a:extLst>
              <a:ext uri="{FF2B5EF4-FFF2-40B4-BE49-F238E27FC236}">
                <a16:creationId xmlns:a16="http://schemas.microsoft.com/office/drawing/2014/main" id="{17572458-14B2-A7D4-57A2-59167434A62C}"/>
              </a:ext>
            </a:extLst>
          </p:cNvPr>
          <p:cNvGraphicFramePr>
            <a:graphicFrameLocks noGrp="1"/>
          </p:cNvGraphicFramePr>
          <p:nvPr>
            <p:ph idx="1"/>
            <p:extLst>
              <p:ext uri="{D42A27DB-BD31-4B8C-83A1-F6EECF244321}">
                <p14:modId xmlns:p14="http://schemas.microsoft.com/office/powerpoint/2010/main" val="1928031842"/>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7214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DE769-972C-2E14-A2D5-F3F98B141976}"/>
              </a:ext>
            </a:extLst>
          </p:cNvPr>
          <p:cNvSpPr>
            <a:spLocks noGrp="1"/>
          </p:cNvSpPr>
          <p:nvPr>
            <p:ph type="title"/>
          </p:nvPr>
        </p:nvSpPr>
        <p:spPr>
          <a:xfrm>
            <a:off x="1043631" y="809898"/>
            <a:ext cx="9942716" cy="1554480"/>
          </a:xfrm>
        </p:spPr>
        <p:txBody>
          <a:bodyPr anchor="ctr">
            <a:normAutofit/>
          </a:bodyPr>
          <a:lstStyle/>
          <a:p>
            <a:pPr marL="0" indent="0" fontAlgn="base">
              <a:spcBef>
                <a:spcPts val="375"/>
              </a:spcBef>
              <a:spcAft>
                <a:spcPts val="375"/>
              </a:spcAft>
              <a:buNone/>
            </a:pPr>
            <a:r>
              <a:rPr lang="en-US" sz="1900"/>
              <a:t>He ought to know the Values or the Statement of Faith of Baptist </a:t>
            </a:r>
            <a:br>
              <a:rPr lang="en-US" sz="1900"/>
            </a:br>
            <a:r>
              <a:rPr lang="en-US" sz="1900" b="1" u="sng">
                <a:effectLst/>
                <a:latin typeface="Libre Baskerville" panose="02000000000000000000" pitchFamily="2" charset="0"/>
              </a:rPr>
              <a:t>ARTICLES OF FAITH</a:t>
            </a:r>
            <a:br>
              <a:rPr lang="en-US" sz="1900" b="0">
                <a:effectLst/>
                <a:latin typeface="Bebas-Regular"/>
              </a:rPr>
            </a:br>
            <a:r>
              <a:rPr lang="en-US" sz="1900" b="1">
                <a:effectLst/>
                <a:latin typeface="Libre Baskerville" panose="02000000000000000000" pitchFamily="2" charset="0"/>
              </a:rPr>
              <a:t>The Articles of Faith which should be adopted by Baptist churches at the time of organization:</a:t>
            </a:r>
            <a:br>
              <a:rPr lang="en-US" sz="1900" b="0">
                <a:effectLst/>
                <a:latin typeface="Bebas-Regular"/>
              </a:rPr>
            </a:br>
            <a:endParaRPr lang="en-US" sz="1900"/>
          </a:p>
        </p:txBody>
      </p:sp>
      <p:sp>
        <p:nvSpPr>
          <p:cNvPr id="3" name="Content Placeholder 2">
            <a:extLst>
              <a:ext uri="{FF2B5EF4-FFF2-40B4-BE49-F238E27FC236}">
                <a16:creationId xmlns:a16="http://schemas.microsoft.com/office/drawing/2014/main" id="{2F0AF71B-B029-8DFA-F735-DFD945649AA8}"/>
              </a:ext>
            </a:extLst>
          </p:cNvPr>
          <p:cNvSpPr>
            <a:spLocks noGrp="1"/>
          </p:cNvSpPr>
          <p:nvPr>
            <p:ph idx="1"/>
          </p:nvPr>
        </p:nvSpPr>
        <p:spPr>
          <a:xfrm>
            <a:off x="1045028" y="3017522"/>
            <a:ext cx="9941319" cy="3124658"/>
          </a:xfrm>
        </p:spPr>
        <p:txBody>
          <a:bodyPr anchor="ctr">
            <a:normAutofit/>
          </a:bodyPr>
          <a:lstStyle/>
          <a:p>
            <a:pPr marL="0" indent="0" fontAlgn="base">
              <a:spcBef>
                <a:spcPts val="375"/>
              </a:spcBef>
              <a:spcAft>
                <a:spcPts val="375"/>
              </a:spcAft>
              <a:buNone/>
            </a:pPr>
            <a:r>
              <a:rPr lang="en-US" sz="1300" b="1" u="sng">
                <a:effectLst/>
                <a:latin typeface="Libre Baskerville" panose="02000000000000000000" pitchFamily="2" charset="0"/>
              </a:rPr>
              <a:t>I. THE SCRIPTURES</a:t>
            </a:r>
            <a:endParaRPr lang="en-US" sz="1300" b="0">
              <a:effectLst/>
              <a:latin typeface="Bebas-Regular"/>
            </a:endParaRPr>
          </a:p>
          <a:p>
            <a:pPr fontAlgn="base">
              <a:spcBef>
                <a:spcPts val="375"/>
              </a:spcBef>
              <a:spcAft>
                <a:spcPts val="375"/>
              </a:spcAft>
            </a:pPr>
            <a:r>
              <a:rPr lang="en-US" sz="1300" b="0">
                <a:effectLst/>
                <a:latin typeface="Libre Baskerville" panose="02000000000000000000" pitchFamily="2" charset="0"/>
              </a:rPr>
              <a:t>We believe that the Holy Bible was written by men divinely inspired, and is a perfect treasure of heavenly instruction; that it has God for its author, salvation for its end, and truth without mixture of error for its matter; that it reveals the principles by which God will judge us; and therefore is, and shall remain to the end of the world, the true center of Christian union, and the supreme standard by which all human conduct, creeds, and opinions are tried.</a:t>
            </a:r>
            <a:br>
              <a:rPr lang="en-US" sz="1300" b="0">
                <a:effectLst/>
                <a:latin typeface="Bebas-Regular"/>
              </a:rPr>
            </a:br>
            <a:r>
              <a:rPr lang="en-US" sz="1300" b="0" u="none" strike="noStrike">
                <a:effectLst/>
                <a:latin typeface="Bebas-Regular"/>
                <a:hlinkClick r:id="rId2"/>
              </a:rPr>
              <a:t>II timothy 3:16-17</a:t>
            </a:r>
            <a:r>
              <a:rPr lang="en-US" sz="1300" b="0">
                <a:effectLst/>
                <a:latin typeface="Libre Baskerville" panose="02000000000000000000" pitchFamily="2" charset="0"/>
              </a:rPr>
              <a:t>, </a:t>
            </a:r>
            <a:r>
              <a:rPr lang="en-US" sz="1300" b="0" u="none" strike="noStrike">
                <a:effectLst/>
                <a:latin typeface="Bebas-Regular"/>
                <a:hlinkClick r:id="rId3"/>
              </a:rPr>
              <a:t>II Peter1:21</a:t>
            </a:r>
            <a:endParaRPr lang="en-US" sz="1300" b="0">
              <a:effectLst/>
              <a:latin typeface="Bebas-Regular"/>
            </a:endParaRPr>
          </a:p>
          <a:p>
            <a:pPr marL="0" indent="0" fontAlgn="base">
              <a:spcBef>
                <a:spcPts val="375"/>
              </a:spcBef>
              <a:spcAft>
                <a:spcPts val="375"/>
              </a:spcAft>
              <a:buNone/>
            </a:pPr>
            <a:r>
              <a:rPr lang="en-US" sz="1300" b="1" u="sng">
                <a:effectLst/>
                <a:latin typeface="Libre Baskerville" panose="02000000000000000000" pitchFamily="2" charset="0"/>
              </a:rPr>
              <a:t>II. THE TRUE GOD</a:t>
            </a:r>
            <a:endParaRPr lang="en-US" sz="1300" b="0">
              <a:effectLst/>
              <a:latin typeface="Bebas-Regular"/>
            </a:endParaRPr>
          </a:p>
          <a:p>
            <a:pPr fontAlgn="base">
              <a:spcBef>
                <a:spcPts val="375"/>
              </a:spcBef>
              <a:spcAft>
                <a:spcPts val="375"/>
              </a:spcAft>
            </a:pPr>
            <a:r>
              <a:rPr lang="en-US" sz="1300" b="0">
                <a:effectLst/>
                <a:latin typeface="Libre Baskerville" panose="02000000000000000000" pitchFamily="2" charset="0"/>
              </a:rPr>
              <a:t>We believe the Scriptures teach that there is one, and only one, living and true God, an infinite, intelligent Spirit, whose name is JEHOVAH, the MAKER and SUPREME RULER OF HEAVEN and EARTH; inexpressibly glorious in holiness, and worthy of all possible honor, confidence and love; that in the unity of the Godhead there are three persons, the Father, the Son, and the Holy Ghost equal in every divine perfection, and executing distinct but harmonious offices in the great work of redemption.</a:t>
            </a:r>
            <a:br>
              <a:rPr lang="en-US" sz="1300" b="0">
                <a:effectLst/>
                <a:latin typeface="Bebas-Regular"/>
              </a:rPr>
            </a:br>
            <a:r>
              <a:rPr lang="en-US" sz="1300" b="0" u="none" strike="noStrike">
                <a:effectLst/>
                <a:latin typeface="Bebas-Regular"/>
                <a:hlinkClick r:id="rId4"/>
              </a:rPr>
              <a:t>John 4:24</a:t>
            </a:r>
            <a:r>
              <a:rPr lang="en-US" sz="1300" b="0">
                <a:effectLst/>
                <a:latin typeface="Libre Baskerville" panose="02000000000000000000" pitchFamily="2" charset="0"/>
              </a:rPr>
              <a:t>, </a:t>
            </a:r>
            <a:r>
              <a:rPr lang="en-US" sz="1300" b="0" u="none" strike="noStrike">
                <a:effectLst/>
                <a:latin typeface="Bebas-Regular"/>
                <a:hlinkClick r:id="rId5"/>
              </a:rPr>
              <a:t>Hebrews 3:4</a:t>
            </a:r>
            <a:endParaRPr lang="en-US" sz="1300" b="0">
              <a:effectLst/>
              <a:latin typeface="Bebas-Regular"/>
            </a:endParaRPr>
          </a:p>
          <a:p>
            <a:pPr marL="0" indent="0">
              <a:buNone/>
            </a:pPr>
            <a:endParaRPr lang="en-US" sz="13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15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CAABA-D6FE-8DE9-BCF0-50BBB8411F99}"/>
              </a:ext>
            </a:extLst>
          </p:cNvPr>
          <p:cNvSpPr>
            <a:spLocks noGrp="1"/>
          </p:cNvSpPr>
          <p:nvPr>
            <p:ph type="title"/>
          </p:nvPr>
        </p:nvSpPr>
        <p:spPr>
          <a:xfrm>
            <a:off x="1043631" y="809898"/>
            <a:ext cx="9942716" cy="1554480"/>
          </a:xfrm>
        </p:spPr>
        <p:txBody>
          <a:bodyPr anchor="ctr">
            <a:normAutofit/>
          </a:bodyPr>
          <a:lstStyle/>
          <a:p>
            <a:r>
              <a:rPr lang="en-US" sz="1900"/>
              <a:t>He ought to know the Values or the Statement of Faith of Baptist </a:t>
            </a:r>
            <a:br>
              <a:rPr lang="en-US" sz="1900"/>
            </a:br>
            <a:r>
              <a:rPr lang="en-US" sz="1900" b="1" u="sng">
                <a:effectLst/>
                <a:latin typeface="Libre Baskerville" panose="02000000000000000000" pitchFamily="2" charset="0"/>
              </a:rPr>
              <a:t>ARTICLES OF FAITH</a:t>
            </a:r>
            <a:br>
              <a:rPr lang="en-US" sz="1900" b="0">
                <a:effectLst/>
                <a:latin typeface="Bebas-Regular"/>
              </a:rPr>
            </a:br>
            <a:r>
              <a:rPr lang="en-US" sz="1900" b="1">
                <a:effectLst/>
                <a:latin typeface="Libre Baskerville" panose="02000000000000000000" pitchFamily="2" charset="0"/>
              </a:rPr>
              <a:t>The Articles of Faith which should be adopted by Baptist churches at the time of organization:</a:t>
            </a:r>
            <a:br>
              <a:rPr lang="en-US" sz="1900" b="0">
                <a:effectLst/>
                <a:latin typeface="Bebas-Regular"/>
              </a:rPr>
            </a:br>
            <a:endParaRPr lang="en-US" sz="1900"/>
          </a:p>
        </p:txBody>
      </p:sp>
      <p:sp>
        <p:nvSpPr>
          <p:cNvPr id="3" name="Content Placeholder 2">
            <a:extLst>
              <a:ext uri="{FF2B5EF4-FFF2-40B4-BE49-F238E27FC236}">
                <a16:creationId xmlns:a16="http://schemas.microsoft.com/office/drawing/2014/main" id="{ED2A93B8-4811-0654-945B-DCEEF41EB45E}"/>
              </a:ext>
            </a:extLst>
          </p:cNvPr>
          <p:cNvSpPr>
            <a:spLocks noGrp="1"/>
          </p:cNvSpPr>
          <p:nvPr>
            <p:ph idx="1"/>
          </p:nvPr>
        </p:nvSpPr>
        <p:spPr>
          <a:xfrm>
            <a:off x="1045028" y="3017522"/>
            <a:ext cx="9941319" cy="3124658"/>
          </a:xfrm>
        </p:spPr>
        <p:txBody>
          <a:bodyPr anchor="ctr">
            <a:normAutofit/>
          </a:bodyPr>
          <a:lstStyle/>
          <a:p>
            <a:pPr marL="0" indent="0" fontAlgn="base">
              <a:spcBef>
                <a:spcPts val="375"/>
              </a:spcBef>
              <a:spcAft>
                <a:spcPts val="375"/>
              </a:spcAft>
              <a:buNone/>
            </a:pPr>
            <a:r>
              <a:rPr lang="en-US" sz="1000" b="1" u="sng">
                <a:effectLst/>
                <a:latin typeface="Libre Baskerville" panose="02000000000000000000" pitchFamily="2" charset="0"/>
              </a:rPr>
              <a:t>III. THE FALL OF MAN</a:t>
            </a:r>
            <a:endParaRPr lang="en-US" sz="1000" b="0">
              <a:effectLst/>
              <a:latin typeface="Bebas-Regular"/>
            </a:endParaRPr>
          </a:p>
          <a:p>
            <a:pPr fontAlgn="base">
              <a:spcBef>
                <a:spcPts val="375"/>
              </a:spcBef>
              <a:spcAft>
                <a:spcPts val="375"/>
              </a:spcAft>
            </a:pPr>
            <a:r>
              <a:rPr lang="en-US" sz="1000" b="0">
                <a:effectLst/>
                <a:latin typeface="Libre Baskerville" panose="02000000000000000000" pitchFamily="2" charset="0"/>
              </a:rPr>
              <a:t>We believe the Scriptures teach that man was created in holiness, under the law of his Maker; but by his voluntary transgression fell from that holy and happy state; in consequence of which all mankind are now sinners, not by constraint but choice; being by nature utterly void of that holiness required by the law of God, positively inclined to evil; and therefore under just condemnation to eternal ruin, without defense or excuse.</a:t>
            </a:r>
            <a:br>
              <a:rPr lang="en-US" sz="1000" b="0">
                <a:effectLst/>
                <a:latin typeface="Bebas-Regular"/>
              </a:rPr>
            </a:br>
            <a:r>
              <a:rPr lang="en-US" sz="1000" b="0" u="none" strike="noStrike">
                <a:effectLst/>
                <a:latin typeface="Bebas-Regular"/>
                <a:hlinkClick r:id="rId2"/>
              </a:rPr>
              <a:t>Genesis 1:27</a:t>
            </a:r>
            <a:r>
              <a:rPr lang="en-US" sz="1000" b="0">
                <a:effectLst/>
                <a:latin typeface="Libre Baskerville" panose="02000000000000000000" pitchFamily="2" charset="0"/>
              </a:rPr>
              <a:t>, </a:t>
            </a:r>
            <a:r>
              <a:rPr lang="en-US" sz="1000" b="0" u="none" strike="noStrike">
                <a:effectLst/>
                <a:latin typeface="Bebas-Regular"/>
                <a:hlinkClick r:id="rId3"/>
              </a:rPr>
              <a:t>Genesis 3:6-24</a:t>
            </a:r>
            <a:r>
              <a:rPr lang="en-US" sz="1000" b="0">
                <a:effectLst/>
                <a:latin typeface="Libre Baskerville" panose="02000000000000000000" pitchFamily="2" charset="0"/>
              </a:rPr>
              <a:t>, </a:t>
            </a:r>
            <a:r>
              <a:rPr lang="en-US" sz="1000" b="0" u="none" strike="noStrike">
                <a:effectLst/>
                <a:latin typeface="Bebas-Regular"/>
                <a:hlinkClick r:id="rId4"/>
              </a:rPr>
              <a:t>Romans 5:12</a:t>
            </a:r>
            <a:endParaRPr lang="en-US" sz="1000" b="0">
              <a:effectLst/>
              <a:latin typeface="Bebas-Regular"/>
            </a:endParaRPr>
          </a:p>
          <a:p>
            <a:pPr marL="0" indent="0" fontAlgn="base">
              <a:spcBef>
                <a:spcPts val="375"/>
              </a:spcBef>
              <a:spcAft>
                <a:spcPts val="375"/>
              </a:spcAft>
              <a:buNone/>
            </a:pPr>
            <a:r>
              <a:rPr lang="en-US" sz="1000" b="1" u="sng">
                <a:effectLst/>
                <a:latin typeface="Libre Baskerville" panose="02000000000000000000" pitchFamily="2" charset="0"/>
              </a:rPr>
              <a:t>IV. THE WAY OF SALVATION</a:t>
            </a:r>
            <a:endParaRPr lang="en-US" sz="1000" b="0">
              <a:effectLst/>
              <a:latin typeface="Bebas-Regular"/>
            </a:endParaRPr>
          </a:p>
          <a:p>
            <a:pPr marL="0" indent="0" fontAlgn="base">
              <a:spcBef>
                <a:spcPts val="375"/>
              </a:spcBef>
              <a:spcAft>
                <a:spcPts val="375"/>
              </a:spcAft>
              <a:buNone/>
            </a:pPr>
            <a:r>
              <a:rPr lang="en-US" sz="1000" b="0">
                <a:effectLst/>
                <a:latin typeface="Libre Baskerville" panose="02000000000000000000" pitchFamily="2" charset="0"/>
              </a:rPr>
              <a:t>We believe the Scriptures teach that the salvation of sinners is wholly of grace; through the mediatorial offices of the Son of God; who by the appointment of the Father, freely took upon him our nature, yet without sin; honored the divine law by His personal obedience, and by his death made a full atonement for our sins; that having risen from the dead, He is now enthroned in heaven; and uniting in His wonderful person the tenderest sympathies with divine perfections, He is every way qualified to be suitable, a compassionate and all-sufficient Savior.</a:t>
            </a:r>
            <a:br>
              <a:rPr lang="en-US" sz="1000" b="0">
                <a:effectLst/>
                <a:latin typeface="Bebas-Regular"/>
              </a:rPr>
            </a:br>
            <a:r>
              <a:rPr lang="en-US" sz="1000" b="0" u="none" strike="noStrike">
                <a:effectLst/>
                <a:latin typeface="Bebas-Regular"/>
                <a:hlinkClick r:id="rId5"/>
              </a:rPr>
              <a:t>Ephesians 2:5</a:t>
            </a:r>
            <a:r>
              <a:rPr lang="en-US" sz="1000" b="0">
                <a:effectLst/>
                <a:latin typeface="Libre Baskerville" panose="02000000000000000000" pitchFamily="2" charset="0"/>
              </a:rPr>
              <a:t>, </a:t>
            </a:r>
            <a:r>
              <a:rPr lang="en-US" sz="1000" b="0" u="none" strike="noStrike">
                <a:effectLst/>
                <a:latin typeface="Bebas-Regular"/>
                <a:hlinkClick r:id="rId6"/>
              </a:rPr>
              <a:t>I John 4:10</a:t>
            </a:r>
            <a:endParaRPr lang="en-US" sz="1000" b="0">
              <a:effectLst/>
              <a:latin typeface="Bebas-Regular"/>
            </a:endParaRPr>
          </a:p>
          <a:p>
            <a:pPr marL="0" indent="0" fontAlgn="base">
              <a:spcBef>
                <a:spcPts val="375"/>
              </a:spcBef>
              <a:spcAft>
                <a:spcPts val="375"/>
              </a:spcAft>
              <a:buNone/>
            </a:pPr>
            <a:r>
              <a:rPr lang="en-US" sz="1000" b="1" u="sng">
                <a:effectLst/>
                <a:latin typeface="Libre Baskerville" panose="02000000000000000000" pitchFamily="2" charset="0"/>
              </a:rPr>
              <a:t>V. OF JUSTIFICATION</a:t>
            </a:r>
            <a:endParaRPr lang="en-US" sz="1000" b="0">
              <a:effectLst/>
              <a:latin typeface="Bebas-Regular"/>
            </a:endParaRPr>
          </a:p>
          <a:p>
            <a:pPr fontAlgn="base">
              <a:spcBef>
                <a:spcPts val="375"/>
              </a:spcBef>
              <a:spcAft>
                <a:spcPts val="375"/>
              </a:spcAft>
            </a:pPr>
            <a:r>
              <a:rPr lang="en-US" sz="1000" b="0">
                <a:effectLst/>
                <a:latin typeface="Libre Baskerville" panose="02000000000000000000" pitchFamily="2" charset="0"/>
              </a:rPr>
              <a:t>We believe the Scriptures teach that the great Gospel blessing which Christ secures to such as believe in Him is justification; that justification includes the pardon of sin, and the promise of eternal life on principles of righteousness; that it is bestowed, not in consideration of any works of righteousness which we have done, but solely through faith in the Redeemer’s blood; by virtue of which faith His righteousness is freely imputed to us of God, and secures every other blessing needful for time and eternity.</a:t>
            </a:r>
            <a:br>
              <a:rPr lang="en-US" sz="1000" b="0">
                <a:effectLst/>
                <a:latin typeface="Bebas-Regular"/>
              </a:rPr>
            </a:br>
            <a:r>
              <a:rPr lang="en-US" sz="1000" b="0" u="none" strike="noStrike">
                <a:effectLst/>
                <a:latin typeface="Bebas-Regular"/>
                <a:hlinkClick r:id="rId7"/>
              </a:rPr>
              <a:t>Acts 13:39</a:t>
            </a:r>
            <a:r>
              <a:rPr lang="en-US" sz="1000" b="0">
                <a:effectLst/>
                <a:latin typeface="Libre Baskerville" panose="02000000000000000000" pitchFamily="2" charset="0"/>
              </a:rPr>
              <a:t>, </a:t>
            </a:r>
            <a:r>
              <a:rPr lang="en-US" sz="1000" b="0" u="none" strike="noStrike">
                <a:effectLst/>
                <a:latin typeface="Bebas-Regular"/>
                <a:hlinkClick r:id="rId8"/>
              </a:rPr>
              <a:t>Romans 5:9</a:t>
            </a:r>
            <a:endParaRPr lang="en-US" sz="1000" b="0">
              <a:effectLst/>
              <a:latin typeface="Bebas-Regular"/>
            </a:endParaRPr>
          </a:p>
          <a:p>
            <a:pPr marL="0" indent="0">
              <a:buNone/>
            </a:pPr>
            <a:endParaRPr lang="en-US" sz="10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55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3E2925-9D2F-4436-8D47-E7C1C5703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C8CEC-0C93-27C8-711F-1DBCD5D98031}"/>
              </a:ext>
            </a:extLst>
          </p:cNvPr>
          <p:cNvSpPr>
            <a:spLocks noGrp="1"/>
          </p:cNvSpPr>
          <p:nvPr>
            <p:ph type="title"/>
          </p:nvPr>
        </p:nvSpPr>
        <p:spPr>
          <a:xfrm>
            <a:off x="838199" y="2243581"/>
            <a:ext cx="10518776" cy="2308324"/>
          </a:xfrm>
        </p:spPr>
        <p:txBody>
          <a:bodyPr vert="horz" wrap="square" lIns="91440" tIns="45720" rIns="91440" bIns="45720" rtlCol="0" anchor="b">
            <a:normAutofit/>
          </a:bodyPr>
          <a:lstStyle/>
          <a:p>
            <a:r>
              <a:rPr lang="en-US" sz="5000" kern="1200">
                <a:solidFill>
                  <a:schemeClr val="bg1"/>
                </a:solidFill>
                <a:latin typeface="+mj-lt"/>
                <a:ea typeface="+mj-ea"/>
                <a:cs typeface="+mj-cs"/>
              </a:rPr>
              <a:t>The Deacon Must Know and Participate in the Mission of the Church </a:t>
            </a:r>
          </a:p>
        </p:txBody>
      </p:sp>
      <p:sp>
        <p:nvSpPr>
          <p:cNvPr id="3" name="Content Placeholder 2">
            <a:extLst>
              <a:ext uri="{FF2B5EF4-FFF2-40B4-BE49-F238E27FC236}">
                <a16:creationId xmlns:a16="http://schemas.microsoft.com/office/drawing/2014/main" id="{CFD1B416-ACE7-2E5E-8F66-D73C3EBF5C38}"/>
              </a:ext>
            </a:extLst>
          </p:cNvPr>
          <p:cNvSpPr>
            <a:spLocks noGrp="1"/>
          </p:cNvSpPr>
          <p:nvPr>
            <p:ph idx="1"/>
          </p:nvPr>
        </p:nvSpPr>
        <p:spPr>
          <a:xfrm>
            <a:off x="827089" y="4912571"/>
            <a:ext cx="6583362" cy="1075952"/>
          </a:xfrm>
        </p:spPr>
        <p:txBody>
          <a:bodyPr vert="horz" lIns="91440" tIns="45720" rIns="91440" bIns="45720" rtlCol="0" anchor="t">
            <a:normAutofit/>
          </a:bodyPr>
          <a:lstStyle/>
          <a:p>
            <a:pPr marL="0" indent="0">
              <a:buNone/>
            </a:pPr>
            <a:r>
              <a:rPr lang="en-US" sz="2400" kern="1200" dirty="0">
                <a:solidFill>
                  <a:schemeClr val="bg1"/>
                </a:solidFill>
                <a:latin typeface="+mn-lt"/>
                <a:ea typeface="+mn-ea"/>
                <a:cs typeface="+mn-cs"/>
              </a:rPr>
              <a:t>What is the Mission and Vision of The New Bethel Missionary Baptist Church? </a:t>
            </a:r>
          </a:p>
        </p:txBody>
      </p:sp>
      <p:grpSp>
        <p:nvGrpSpPr>
          <p:cNvPr id="10" name="Group 9">
            <a:extLst>
              <a:ext uri="{FF2B5EF4-FFF2-40B4-BE49-F238E27FC236}">
                <a16:creationId xmlns:a16="http://schemas.microsoft.com/office/drawing/2014/main" id="{D1A188E4-F255-43D0-92CC-3CF3D77012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637211" cy="1649863"/>
            <a:chOff x="1" y="1"/>
            <a:chExt cx="9637211" cy="1649863"/>
          </a:xfrm>
          <a:effectLst>
            <a:outerShdw blurRad="381000" dist="152400" dir="5400000" algn="t" rotWithShape="0">
              <a:prstClr val="black">
                <a:alpha val="20000"/>
              </a:prstClr>
            </a:outerShdw>
          </a:effectLst>
        </p:grpSpPr>
        <p:sp>
          <p:nvSpPr>
            <p:cNvPr id="11" name="Freeform: Shape 10">
              <a:extLst>
                <a:ext uri="{FF2B5EF4-FFF2-40B4-BE49-F238E27FC236}">
                  <a16:creationId xmlns:a16="http://schemas.microsoft.com/office/drawing/2014/main" id="{C771FCDE-112A-4324-B49A-CA94CBA7E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AE56EED7-40A9-4EAF-B230-108CC384E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D1EABE02-705D-4B3A-B7DF-634641E1DA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739305" cy="1775939"/>
            <a:chOff x="1" y="1"/>
            <a:chExt cx="9739305" cy="1775939"/>
          </a:xfrm>
        </p:grpSpPr>
        <p:sp>
          <p:nvSpPr>
            <p:cNvPr id="15" name="Freeform: Shape 14">
              <a:extLst>
                <a:ext uri="{FF2B5EF4-FFF2-40B4-BE49-F238E27FC236}">
                  <a16:creationId xmlns:a16="http://schemas.microsoft.com/office/drawing/2014/main" id="{08C4F13C-93EF-478B-A270-CF799F866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000297-B3F2-4605-9C3B-D7655D682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83585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ECD09-F569-FAE3-3BFC-44C4476FD61C}"/>
              </a:ext>
            </a:extLst>
          </p:cNvPr>
          <p:cNvSpPr>
            <a:spLocks noGrp="1"/>
          </p:cNvSpPr>
          <p:nvPr>
            <p:ph type="title"/>
          </p:nvPr>
        </p:nvSpPr>
        <p:spPr>
          <a:xfrm>
            <a:off x="1043631" y="809898"/>
            <a:ext cx="9942716" cy="1554480"/>
          </a:xfrm>
        </p:spPr>
        <p:txBody>
          <a:bodyPr anchor="ctr">
            <a:normAutofit/>
          </a:bodyPr>
          <a:lstStyle/>
          <a:p>
            <a:r>
              <a:rPr lang="en-US" sz="1900"/>
              <a:t>He ought to know the Values or the Statement of Faith of Baptist </a:t>
            </a:r>
            <a:br>
              <a:rPr lang="en-US" sz="1900"/>
            </a:br>
            <a:r>
              <a:rPr lang="en-US" sz="1900" b="1" u="sng">
                <a:effectLst/>
                <a:latin typeface="Libre Baskerville" panose="02000000000000000000" pitchFamily="2" charset="0"/>
              </a:rPr>
              <a:t>ARTICLES OF FAITH</a:t>
            </a:r>
            <a:br>
              <a:rPr lang="en-US" sz="1900" b="0">
                <a:effectLst/>
                <a:latin typeface="Bebas-Regular"/>
              </a:rPr>
            </a:br>
            <a:r>
              <a:rPr lang="en-US" sz="1900" b="1">
                <a:effectLst/>
                <a:latin typeface="Libre Baskerville" panose="02000000000000000000" pitchFamily="2" charset="0"/>
              </a:rPr>
              <a:t>The Articles of Faith which should be adopted by Baptist churches at the time of organization:</a:t>
            </a:r>
            <a:br>
              <a:rPr lang="en-US" sz="1900" b="0">
                <a:effectLst/>
                <a:latin typeface="Bebas-Regular"/>
              </a:rPr>
            </a:br>
            <a:endParaRPr lang="en-US" sz="1900"/>
          </a:p>
        </p:txBody>
      </p:sp>
      <p:sp>
        <p:nvSpPr>
          <p:cNvPr id="3" name="Content Placeholder 2">
            <a:extLst>
              <a:ext uri="{FF2B5EF4-FFF2-40B4-BE49-F238E27FC236}">
                <a16:creationId xmlns:a16="http://schemas.microsoft.com/office/drawing/2014/main" id="{EA759442-35E7-73A2-1242-E840810F2974}"/>
              </a:ext>
            </a:extLst>
          </p:cNvPr>
          <p:cNvSpPr>
            <a:spLocks noGrp="1"/>
          </p:cNvSpPr>
          <p:nvPr>
            <p:ph idx="1"/>
          </p:nvPr>
        </p:nvSpPr>
        <p:spPr>
          <a:xfrm>
            <a:off x="1045028" y="3017522"/>
            <a:ext cx="9941319" cy="3124658"/>
          </a:xfrm>
        </p:spPr>
        <p:txBody>
          <a:bodyPr anchor="ctr">
            <a:normAutofit/>
          </a:bodyPr>
          <a:lstStyle/>
          <a:p>
            <a:pPr marL="0" indent="0" fontAlgn="base">
              <a:spcBef>
                <a:spcPts val="375"/>
              </a:spcBef>
              <a:spcAft>
                <a:spcPts val="375"/>
              </a:spcAft>
              <a:buNone/>
            </a:pPr>
            <a:r>
              <a:rPr lang="en-US" sz="1000" b="1" u="sng">
                <a:effectLst/>
                <a:latin typeface="Libre Baskerville" panose="02000000000000000000" pitchFamily="2" charset="0"/>
              </a:rPr>
              <a:t>VI. THE FREENESS OF SALVATION</a:t>
            </a:r>
            <a:endParaRPr lang="en-US" sz="1000" b="0">
              <a:effectLst/>
              <a:latin typeface="Bebas-Regular"/>
            </a:endParaRPr>
          </a:p>
          <a:p>
            <a:pPr fontAlgn="base">
              <a:spcBef>
                <a:spcPts val="375"/>
              </a:spcBef>
              <a:spcAft>
                <a:spcPts val="375"/>
              </a:spcAft>
            </a:pPr>
            <a:r>
              <a:rPr lang="en-US" sz="1000" b="0">
                <a:effectLst/>
                <a:latin typeface="Libre Baskerville" panose="02000000000000000000" pitchFamily="2" charset="0"/>
              </a:rPr>
              <a:t>We believe that the scriptures teach that the blessings of salvation are made free to all by the Gospel; that it is the immediate duty of all to accept them by cordial, penitent and obedient faith; and that nothing prevents the salvation of the greatest sinner on earth; but his own determined depravity and voluntary rejection of the Gospel; which rejection involves him in an aggravated condemnation.</a:t>
            </a:r>
            <a:br>
              <a:rPr lang="en-US" sz="1000" b="0">
                <a:effectLst/>
                <a:latin typeface="Bebas-Regular"/>
              </a:rPr>
            </a:br>
            <a:r>
              <a:rPr lang="en-US" sz="1000" b="0" u="none" strike="noStrike">
                <a:effectLst/>
                <a:latin typeface="Bebas-Regular"/>
                <a:hlinkClick r:id="rId2"/>
              </a:rPr>
              <a:t>Luke 13:5</a:t>
            </a:r>
            <a:r>
              <a:rPr lang="en-US" sz="1000" b="0">
                <a:effectLst/>
                <a:latin typeface="Libre Baskerville" panose="02000000000000000000" pitchFamily="2" charset="0"/>
              </a:rPr>
              <a:t>, </a:t>
            </a:r>
            <a:r>
              <a:rPr lang="en-US" sz="1000" b="0" u="none" strike="noStrike">
                <a:effectLst/>
                <a:latin typeface="Bebas-Regular"/>
                <a:hlinkClick r:id="rId3"/>
              </a:rPr>
              <a:t>Romans 6:17-22</a:t>
            </a:r>
            <a:endParaRPr lang="en-US" sz="1000" b="0">
              <a:effectLst/>
              <a:latin typeface="Bebas-Regular"/>
            </a:endParaRPr>
          </a:p>
          <a:p>
            <a:pPr marL="0" indent="0" fontAlgn="base">
              <a:spcBef>
                <a:spcPts val="375"/>
              </a:spcBef>
              <a:spcAft>
                <a:spcPts val="375"/>
              </a:spcAft>
              <a:buNone/>
            </a:pPr>
            <a:r>
              <a:rPr lang="en-US" sz="1000" b="1" u="sng">
                <a:effectLst/>
                <a:latin typeface="Libre Baskerville" panose="02000000000000000000" pitchFamily="2" charset="0"/>
              </a:rPr>
              <a:t>VII. OF REGENERATION</a:t>
            </a:r>
            <a:endParaRPr lang="en-US" sz="1000" b="0">
              <a:effectLst/>
              <a:latin typeface="Bebas-Regular"/>
            </a:endParaRPr>
          </a:p>
          <a:p>
            <a:pPr fontAlgn="base">
              <a:spcBef>
                <a:spcPts val="375"/>
              </a:spcBef>
              <a:spcAft>
                <a:spcPts val="375"/>
              </a:spcAft>
            </a:pPr>
            <a:r>
              <a:rPr lang="en-US" sz="1000" b="0">
                <a:effectLst/>
                <a:latin typeface="Libre Baskerville" panose="02000000000000000000" pitchFamily="2" charset="0"/>
              </a:rPr>
              <a:t>We believe the Scriptures teach that in order to be saved, sinners must be regenerated, or born again; that regeneration consists in giving a holy disposition to the mind that it is effected in a manner above our comprehension by the power of the Holy Spirit in connection with divine truth, so as to secure our voluntary obedience to the Gospel; and that its proper evidence appears in the holy fruits of repentance and faith, and newness of life.</a:t>
            </a:r>
            <a:br>
              <a:rPr lang="en-US" sz="1000" b="0">
                <a:effectLst/>
                <a:latin typeface="Bebas-Regular"/>
              </a:rPr>
            </a:br>
            <a:r>
              <a:rPr lang="en-US" sz="1000" b="0" u="none" strike="noStrike">
                <a:effectLst/>
                <a:latin typeface="Bebas-Regular"/>
                <a:hlinkClick r:id="rId4"/>
              </a:rPr>
              <a:t>John 3:6</a:t>
            </a:r>
            <a:r>
              <a:rPr lang="en-US" sz="1000" b="0">
                <a:effectLst/>
                <a:latin typeface="Libre Baskerville" panose="02000000000000000000" pitchFamily="2" charset="0"/>
              </a:rPr>
              <a:t>, </a:t>
            </a:r>
            <a:r>
              <a:rPr lang="en-US" sz="1000" b="0" u="none" strike="noStrike">
                <a:effectLst/>
                <a:latin typeface="Bebas-Regular"/>
                <a:hlinkClick r:id="rId5"/>
              </a:rPr>
              <a:t>I Peter 1:23</a:t>
            </a:r>
            <a:endParaRPr lang="en-US" sz="1000" b="0">
              <a:effectLst/>
              <a:latin typeface="Bebas-Regular"/>
            </a:endParaRPr>
          </a:p>
          <a:p>
            <a:pPr marL="0" indent="0" fontAlgn="base">
              <a:spcBef>
                <a:spcPts val="375"/>
              </a:spcBef>
              <a:spcAft>
                <a:spcPts val="375"/>
              </a:spcAft>
              <a:buNone/>
            </a:pPr>
            <a:r>
              <a:rPr lang="en-US" sz="1000" b="1" u="sng">
                <a:effectLst/>
                <a:latin typeface="Libre Baskerville" panose="02000000000000000000" pitchFamily="2" charset="0"/>
              </a:rPr>
              <a:t>VIII. OF REPENTANCE AND FAITH</a:t>
            </a:r>
            <a:endParaRPr lang="en-US" sz="1000" b="0">
              <a:effectLst/>
              <a:latin typeface="Bebas-Regular"/>
            </a:endParaRPr>
          </a:p>
          <a:p>
            <a:pPr fontAlgn="base">
              <a:spcBef>
                <a:spcPts val="375"/>
              </a:spcBef>
              <a:spcAft>
                <a:spcPts val="375"/>
              </a:spcAft>
            </a:pPr>
            <a:r>
              <a:rPr lang="en-US" sz="1000" b="0">
                <a:effectLst/>
                <a:latin typeface="Libre Baskerville" panose="02000000000000000000" pitchFamily="2" charset="0"/>
              </a:rPr>
              <a:t>We believe the Scriptures teach that repentance and faith are sacred duties, and also inseparable graces, wrought in our souls by the regenerating Spirit of God; whereby being deeply convinced of our guilt, danger and helplessness and of the way salvation by Christ, we turn to God with unfeigned contrition, confession, and supplication for mercy; at the same time heartily receiving the Lord Jesus Christ as our prophet, priest and king, and relying on him alone as the only and all-sufficient Savior.</a:t>
            </a:r>
            <a:br>
              <a:rPr lang="en-US" sz="1000" b="0">
                <a:effectLst/>
                <a:latin typeface="Bebas-Regular"/>
              </a:rPr>
            </a:br>
            <a:r>
              <a:rPr lang="en-US" sz="1000" b="0" u="none" strike="noStrike">
                <a:effectLst/>
                <a:latin typeface="Bebas-Regular"/>
                <a:hlinkClick r:id="rId6"/>
              </a:rPr>
              <a:t>Matthew 4:17</a:t>
            </a:r>
            <a:r>
              <a:rPr lang="en-US" sz="1000" b="0">
                <a:effectLst/>
                <a:latin typeface="Libre Baskerville" panose="02000000000000000000" pitchFamily="2" charset="0"/>
              </a:rPr>
              <a:t>, </a:t>
            </a:r>
            <a:r>
              <a:rPr lang="en-US" sz="1000" b="0" u="none" strike="noStrike">
                <a:effectLst/>
                <a:latin typeface="Bebas-Regular"/>
                <a:hlinkClick r:id="rId7"/>
              </a:rPr>
              <a:t>II Corinthians 5:7</a:t>
            </a:r>
            <a:endParaRPr lang="en-US" sz="1000" b="0">
              <a:effectLst/>
              <a:latin typeface="Bebas-Regular"/>
            </a:endParaRPr>
          </a:p>
          <a:p>
            <a:pPr marL="0" indent="0">
              <a:buNone/>
            </a:pPr>
            <a:endParaRPr lang="en-US" sz="10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19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AC0AEB-12B5-1086-58A8-0AF36705F397}"/>
              </a:ext>
            </a:extLst>
          </p:cNvPr>
          <p:cNvSpPr>
            <a:spLocks noGrp="1"/>
          </p:cNvSpPr>
          <p:nvPr>
            <p:ph type="title"/>
          </p:nvPr>
        </p:nvSpPr>
        <p:spPr>
          <a:xfrm>
            <a:off x="1043631" y="809898"/>
            <a:ext cx="9942716" cy="1554480"/>
          </a:xfrm>
        </p:spPr>
        <p:txBody>
          <a:bodyPr anchor="ctr">
            <a:normAutofit/>
          </a:bodyPr>
          <a:lstStyle/>
          <a:p>
            <a:r>
              <a:rPr lang="en-US" sz="1900"/>
              <a:t>He ought to know the Values or the Statement of Faith of Baptist </a:t>
            </a:r>
            <a:br>
              <a:rPr lang="en-US" sz="1900"/>
            </a:br>
            <a:r>
              <a:rPr lang="en-US" sz="1900" b="1" u="sng">
                <a:effectLst/>
                <a:latin typeface="Libre Baskerville" panose="02000000000000000000" pitchFamily="2" charset="0"/>
              </a:rPr>
              <a:t>ARTICLES OF FAITH</a:t>
            </a:r>
            <a:br>
              <a:rPr lang="en-US" sz="1900" b="0">
                <a:effectLst/>
                <a:latin typeface="Bebas-Regular"/>
              </a:rPr>
            </a:br>
            <a:r>
              <a:rPr lang="en-US" sz="1900" b="1">
                <a:effectLst/>
                <a:latin typeface="Libre Baskerville" panose="02000000000000000000" pitchFamily="2" charset="0"/>
              </a:rPr>
              <a:t>The Articles of Faith which should be adopted by Baptist churches at the time of organization:</a:t>
            </a:r>
            <a:br>
              <a:rPr lang="en-US" sz="1900" b="0">
                <a:effectLst/>
                <a:latin typeface="Bebas-Regular"/>
              </a:rPr>
            </a:br>
            <a:endParaRPr lang="en-US" sz="1900"/>
          </a:p>
        </p:txBody>
      </p:sp>
      <p:sp>
        <p:nvSpPr>
          <p:cNvPr id="3" name="Content Placeholder 2">
            <a:extLst>
              <a:ext uri="{FF2B5EF4-FFF2-40B4-BE49-F238E27FC236}">
                <a16:creationId xmlns:a16="http://schemas.microsoft.com/office/drawing/2014/main" id="{E4C63A7C-8F06-D7D7-4A89-966C9E849C17}"/>
              </a:ext>
            </a:extLst>
          </p:cNvPr>
          <p:cNvSpPr>
            <a:spLocks noGrp="1"/>
          </p:cNvSpPr>
          <p:nvPr>
            <p:ph idx="1"/>
          </p:nvPr>
        </p:nvSpPr>
        <p:spPr>
          <a:xfrm>
            <a:off x="1045028" y="3017522"/>
            <a:ext cx="9941319" cy="3124658"/>
          </a:xfrm>
        </p:spPr>
        <p:txBody>
          <a:bodyPr anchor="ctr">
            <a:normAutofit/>
          </a:bodyPr>
          <a:lstStyle/>
          <a:p>
            <a:pPr marL="0" indent="0" fontAlgn="base">
              <a:spcBef>
                <a:spcPts val="375"/>
              </a:spcBef>
              <a:spcAft>
                <a:spcPts val="375"/>
              </a:spcAft>
              <a:buNone/>
            </a:pPr>
            <a:r>
              <a:rPr lang="en-US" sz="800" b="1" u="sng">
                <a:effectLst/>
                <a:latin typeface="Libre Baskerville" panose="02000000000000000000" pitchFamily="2" charset="0"/>
              </a:rPr>
              <a:t>IX. GOD’S PURPOSE OF GRACE</a:t>
            </a:r>
            <a:endParaRPr lang="en-US" sz="800" b="0">
              <a:effectLst/>
              <a:latin typeface="Bebas-Regular"/>
            </a:endParaRPr>
          </a:p>
          <a:p>
            <a:pPr fontAlgn="base">
              <a:spcBef>
                <a:spcPts val="375"/>
              </a:spcBef>
              <a:spcAft>
                <a:spcPts val="375"/>
              </a:spcAft>
            </a:pPr>
            <a:r>
              <a:rPr lang="en-US" sz="800" b="0">
                <a:effectLst/>
                <a:latin typeface="Libre Baskerville" panose="02000000000000000000" pitchFamily="2" charset="0"/>
              </a:rPr>
              <a:t>We believe the Scriptures teach that election is the eternal purpose of God, according to which He graciously regenerates, sanctifies and saves sinners; that being perfectly consistent with the free agency of man, it comprehends all the means in connection with the end; that it is a most glorious display of God’s sovereign goodness, being infinitely free, wise, holy and unchangeable; that it utterly excludes boasting, and promotes, humility, love, prayer, praise, trust in God, and active imitation of His free mercy; that it encourages the use of means in the highest degree; that it may be ascertained by its effects in all who truly believe the Gospel; that it is the foundation of Christian assurance; and that to ascertain it with regard to ourselves demands and deserves the utmost diligence.</a:t>
            </a:r>
            <a:br>
              <a:rPr lang="en-US" sz="800" b="0">
                <a:effectLst/>
                <a:latin typeface="Bebas-Regular"/>
              </a:rPr>
            </a:br>
            <a:r>
              <a:rPr lang="en-US" sz="800" b="0" u="none" strike="noStrike">
                <a:effectLst/>
                <a:latin typeface="Bebas-Regular"/>
                <a:hlinkClick r:id="rId2"/>
              </a:rPr>
              <a:t>2 Timothy 1:8-9</a:t>
            </a:r>
            <a:r>
              <a:rPr lang="en-US" sz="800" b="0">
                <a:effectLst/>
                <a:latin typeface="Libre Baskerville" panose="02000000000000000000" pitchFamily="2" charset="0"/>
              </a:rPr>
              <a:t>, </a:t>
            </a:r>
            <a:r>
              <a:rPr lang="en-US" sz="800" b="0" u="none" strike="noStrike">
                <a:effectLst/>
                <a:latin typeface="Bebas-Regular"/>
                <a:hlinkClick r:id="rId3"/>
              </a:rPr>
              <a:t>II Thessalonians 2:13-14</a:t>
            </a:r>
            <a:endParaRPr lang="en-US" sz="800" b="0" u="none" strike="noStrike">
              <a:effectLst/>
              <a:latin typeface="Bebas-Regular"/>
            </a:endParaRPr>
          </a:p>
          <a:p>
            <a:pPr marL="0" indent="0" fontAlgn="base">
              <a:spcBef>
                <a:spcPts val="375"/>
              </a:spcBef>
              <a:spcAft>
                <a:spcPts val="375"/>
              </a:spcAft>
              <a:buNone/>
            </a:pPr>
            <a:r>
              <a:rPr lang="en-US" sz="800" b="1" u="sng">
                <a:effectLst/>
                <a:latin typeface="Libre Baskerville" panose="02000000000000000000" pitchFamily="2" charset="0"/>
              </a:rPr>
              <a:t>X. SANCTIFICATION</a:t>
            </a:r>
            <a:endParaRPr lang="en-US" sz="800" b="0">
              <a:effectLst/>
              <a:latin typeface="Bebas-Regular"/>
            </a:endParaRPr>
          </a:p>
          <a:p>
            <a:pPr fontAlgn="base">
              <a:spcBef>
                <a:spcPts val="375"/>
              </a:spcBef>
              <a:spcAft>
                <a:spcPts val="375"/>
              </a:spcAft>
            </a:pPr>
            <a:r>
              <a:rPr lang="en-US" sz="800" b="0">
                <a:effectLst/>
                <a:latin typeface="Libre Baskerville" panose="02000000000000000000" pitchFamily="2" charset="0"/>
              </a:rPr>
              <a:t>We believe the Scriptures teach that sanctification is the process by which according to the will of God, we are made partakers of His Holiness: that it is a progressive work; that it is begun in regeneration; that it is carried on in the hearts of believers by the presence and power of the Holy Spirit, The Sealer and Comforter, in the continual use of the appointed means—especially the Word of God, self-examination, self-denial, watchfulness, and prayer; and in the practice of all godly exercises and duties.</a:t>
            </a:r>
            <a:br>
              <a:rPr lang="en-US" sz="800" b="0">
                <a:effectLst/>
                <a:latin typeface="Bebas-Regular"/>
              </a:rPr>
            </a:br>
            <a:r>
              <a:rPr lang="en-US" sz="800" b="0" u="none" strike="noStrike">
                <a:effectLst/>
                <a:latin typeface="Bebas-Regular"/>
                <a:hlinkClick r:id="rId4"/>
              </a:rPr>
              <a:t>I Thessalonians 4:3-8</a:t>
            </a:r>
            <a:r>
              <a:rPr lang="en-US" sz="800" b="0">
                <a:effectLst/>
                <a:latin typeface="Libre Baskerville" panose="02000000000000000000" pitchFamily="2" charset="0"/>
              </a:rPr>
              <a:t>, </a:t>
            </a:r>
            <a:r>
              <a:rPr lang="en-US" sz="800" b="0" u="none" strike="noStrike">
                <a:effectLst/>
                <a:latin typeface="Bebas-Regular"/>
                <a:hlinkClick r:id="rId5"/>
              </a:rPr>
              <a:t>II Corinthians 7:1</a:t>
            </a:r>
            <a:endParaRPr lang="en-US" sz="800" b="0">
              <a:effectLst/>
              <a:latin typeface="Bebas-Regular"/>
            </a:endParaRPr>
          </a:p>
          <a:p>
            <a:pPr marL="0" indent="0" fontAlgn="base">
              <a:spcBef>
                <a:spcPts val="375"/>
              </a:spcBef>
              <a:spcAft>
                <a:spcPts val="375"/>
              </a:spcAft>
              <a:buNone/>
            </a:pPr>
            <a:r>
              <a:rPr lang="en-US" sz="800" b="1" u="sng">
                <a:effectLst/>
                <a:latin typeface="Libre Baskerville" panose="02000000000000000000" pitchFamily="2" charset="0"/>
              </a:rPr>
              <a:t>XI. THE PERSEVERANCE OF THE SAINTS</a:t>
            </a:r>
            <a:endParaRPr lang="en-US" sz="800" b="0">
              <a:effectLst/>
              <a:latin typeface="Bebas-Regular"/>
            </a:endParaRPr>
          </a:p>
          <a:p>
            <a:pPr fontAlgn="base">
              <a:spcBef>
                <a:spcPts val="375"/>
              </a:spcBef>
              <a:spcAft>
                <a:spcPts val="375"/>
              </a:spcAft>
            </a:pPr>
            <a:r>
              <a:rPr lang="en-US" sz="800" b="0">
                <a:effectLst/>
                <a:latin typeface="Libre Baskerville" panose="02000000000000000000" pitchFamily="2" charset="0"/>
              </a:rPr>
              <a:t>We believe the Scriptures teach that such only are real believers as endure to the end; that their persevering attachment to Christ is the grand mark which distinguishes them from superficial professors; that a special Providence watches over their welfare; and they are kept by the power of God through faith unto salvation.</a:t>
            </a:r>
            <a:br>
              <a:rPr lang="en-US" sz="800" b="0">
                <a:effectLst/>
                <a:latin typeface="Bebas-Regular"/>
              </a:rPr>
            </a:br>
            <a:r>
              <a:rPr lang="en-US" sz="800" b="0" u="none" strike="noStrike">
                <a:effectLst/>
                <a:latin typeface="Bebas-Regular"/>
                <a:hlinkClick r:id="rId6"/>
              </a:rPr>
              <a:t>John 6:39</a:t>
            </a:r>
            <a:r>
              <a:rPr lang="en-US" sz="800" b="0">
                <a:effectLst/>
                <a:latin typeface="Libre Baskerville" panose="02000000000000000000" pitchFamily="2" charset="0"/>
              </a:rPr>
              <a:t>, </a:t>
            </a:r>
            <a:r>
              <a:rPr lang="en-US" sz="800" b="0" u="none" strike="noStrike">
                <a:effectLst/>
                <a:latin typeface="Bebas-Regular"/>
                <a:hlinkClick r:id="rId7"/>
              </a:rPr>
              <a:t>John 8:31</a:t>
            </a:r>
            <a:endParaRPr lang="en-US" sz="800" b="0">
              <a:effectLst/>
              <a:latin typeface="Bebas-Regular"/>
            </a:endParaRPr>
          </a:p>
          <a:p>
            <a:pPr marL="0" indent="0">
              <a:buNone/>
            </a:pPr>
            <a:endParaRPr lang="en-US" sz="8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973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E3EF23-B0A5-0A15-0DF4-D15CC53A6CC3}"/>
              </a:ext>
            </a:extLst>
          </p:cNvPr>
          <p:cNvSpPr>
            <a:spLocks noGrp="1"/>
          </p:cNvSpPr>
          <p:nvPr>
            <p:ph type="title"/>
          </p:nvPr>
        </p:nvSpPr>
        <p:spPr>
          <a:xfrm>
            <a:off x="1043631" y="809898"/>
            <a:ext cx="9942716" cy="1554480"/>
          </a:xfrm>
        </p:spPr>
        <p:txBody>
          <a:bodyPr anchor="ctr">
            <a:normAutofit/>
          </a:bodyPr>
          <a:lstStyle/>
          <a:p>
            <a:r>
              <a:rPr lang="en-US" sz="1900"/>
              <a:t>He ought to know the Values or the Statement of Faith of Baptist </a:t>
            </a:r>
            <a:br>
              <a:rPr lang="en-US" sz="1900"/>
            </a:br>
            <a:r>
              <a:rPr lang="en-US" sz="1900" b="1" u="sng">
                <a:effectLst/>
                <a:latin typeface="Libre Baskerville" panose="02000000000000000000" pitchFamily="2" charset="0"/>
              </a:rPr>
              <a:t>ARTICLES OF FAITH</a:t>
            </a:r>
            <a:br>
              <a:rPr lang="en-US" sz="1900" b="0">
                <a:effectLst/>
                <a:latin typeface="Bebas-Regular"/>
              </a:rPr>
            </a:br>
            <a:r>
              <a:rPr lang="en-US" sz="1900" b="1">
                <a:effectLst/>
                <a:latin typeface="Libre Baskerville" panose="02000000000000000000" pitchFamily="2" charset="0"/>
              </a:rPr>
              <a:t>The Articles of Faith which should be adopted by Baptist churches at the time of organization:</a:t>
            </a:r>
            <a:br>
              <a:rPr lang="en-US" sz="1900" b="0">
                <a:effectLst/>
                <a:latin typeface="Bebas-Regular"/>
              </a:rPr>
            </a:br>
            <a:endParaRPr lang="en-US" sz="1900"/>
          </a:p>
        </p:txBody>
      </p:sp>
      <p:sp>
        <p:nvSpPr>
          <p:cNvPr id="3" name="Content Placeholder 2">
            <a:extLst>
              <a:ext uri="{FF2B5EF4-FFF2-40B4-BE49-F238E27FC236}">
                <a16:creationId xmlns:a16="http://schemas.microsoft.com/office/drawing/2014/main" id="{1626C9EA-94A1-487E-9BC5-975083A7D909}"/>
              </a:ext>
            </a:extLst>
          </p:cNvPr>
          <p:cNvSpPr>
            <a:spLocks noGrp="1"/>
          </p:cNvSpPr>
          <p:nvPr>
            <p:ph idx="1"/>
          </p:nvPr>
        </p:nvSpPr>
        <p:spPr>
          <a:xfrm>
            <a:off x="1045028" y="3017522"/>
            <a:ext cx="9941319" cy="3124658"/>
          </a:xfrm>
        </p:spPr>
        <p:txBody>
          <a:bodyPr anchor="ctr">
            <a:normAutofit/>
          </a:bodyPr>
          <a:lstStyle/>
          <a:p>
            <a:pPr marL="0" indent="0" fontAlgn="base">
              <a:spcBef>
                <a:spcPts val="375"/>
              </a:spcBef>
              <a:spcAft>
                <a:spcPts val="375"/>
              </a:spcAft>
              <a:buNone/>
            </a:pPr>
            <a:r>
              <a:rPr lang="en-US" sz="1000" b="1" u="sng">
                <a:effectLst/>
                <a:latin typeface="Libre Baskerville" panose="02000000000000000000" pitchFamily="2" charset="0"/>
              </a:rPr>
              <a:t>XII. THE LAW AND THE GOSPEL</a:t>
            </a:r>
            <a:endParaRPr lang="en-US" sz="1000" b="0">
              <a:effectLst/>
              <a:latin typeface="Bebas-Regular"/>
            </a:endParaRPr>
          </a:p>
          <a:p>
            <a:pPr fontAlgn="base">
              <a:spcBef>
                <a:spcPts val="375"/>
              </a:spcBef>
              <a:spcAft>
                <a:spcPts val="375"/>
              </a:spcAft>
            </a:pPr>
            <a:r>
              <a:rPr lang="en-US" sz="1000" b="0">
                <a:effectLst/>
                <a:latin typeface="Libre Baskerville" panose="02000000000000000000" pitchFamily="2" charset="0"/>
              </a:rPr>
              <a:t>We believe the Scriptures teach that the Law of God is the eternal and unchangeable rule of His moral government; that it is holy, just and good; and that the inability which the Scriptures ascribe to fallen humanity to fulfill its precepts arise entirely from their love of sin; to deliver them from which, and to restore them through a Mediator to unfeigned obedience to the Holy Law, is one great end of the Gospel, and of the Means of Grace connected with the establishment of the visible Church.</a:t>
            </a:r>
            <a:br>
              <a:rPr lang="en-US" sz="1000" b="0">
                <a:effectLst/>
                <a:latin typeface="Bebas-Regular"/>
              </a:rPr>
            </a:br>
            <a:r>
              <a:rPr lang="en-US" sz="1000" b="0" u="none" strike="noStrike">
                <a:effectLst/>
                <a:latin typeface="Bebas-Regular"/>
                <a:hlinkClick r:id="rId2"/>
              </a:rPr>
              <a:t>Romans 3:31</a:t>
            </a:r>
            <a:r>
              <a:rPr lang="en-US" sz="1000" b="0">
                <a:effectLst/>
                <a:latin typeface="Libre Baskerville" panose="02000000000000000000" pitchFamily="2" charset="0"/>
              </a:rPr>
              <a:t>, </a:t>
            </a:r>
            <a:r>
              <a:rPr lang="en-US" sz="1000" b="0" u="none" strike="noStrike">
                <a:effectLst/>
                <a:latin typeface="Bebas-Regular"/>
                <a:hlinkClick r:id="rId3"/>
              </a:rPr>
              <a:t>Matthew 5:17</a:t>
            </a:r>
            <a:endParaRPr lang="en-US" sz="1000" b="0">
              <a:effectLst/>
              <a:latin typeface="Bebas-Regular"/>
            </a:endParaRPr>
          </a:p>
          <a:p>
            <a:pPr marL="0" indent="0" fontAlgn="base">
              <a:spcBef>
                <a:spcPts val="375"/>
              </a:spcBef>
              <a:spcAft>
                <a:spcPts val="375"/>
              </a:spcAft>
              <a:buNone/>
            </a:pPr>
            <a:r>
              <a:rPr lang="en-US" sz="1000" b="1" u="sng">
                <a:effectLst/>
                <a:latin typeface="Libre Baskerville" panose="02000000000000000000" pitchFamily="2" charset="0"/>
              </a:rPr>
              <a:t>XIII. A GOSPEL CHURCH</a:t>
            </a:r>
            <a:endParaRPr lang="en-US" sz="1000" b="0">
              <a:effectLst/>
              <a:latin typeface="Bebas-Regular"/>
            </a:endParaRPr>
          </a:p>
          <a:p>
            <a:pPr fontAlgn="base">
              <a:spcBef>
                <a:spcPts val="375"/>
              </a:spcBef>
              <a:spcAft>
                <a:spcPts val="375"/>
              </a:spcAft>
            </a:pPr>
            <a:r>
              <a:rPr lang="en-US" sz="1000" b="0">
                <a:effectLst/>
                <a:latin typeface="Libre Baskerville" panose="02000000000000000000" pitchFamily="2" charset="0"/>
              </a:rPr>
              <a:t>We believe the Scriptures teach that a visible Church of Christ is a congregation of baptized believers, associated by covenant in the faith and fellowship of the Gospel; observing the ordinances of Christ; governed by His laws; and exercising the gifts, rights, and privileges invested in them by his words; that its only scriptural officers are Bishops or Pastors, and Deacons, whose qualification, claims, and duties are defined in the Epistles of Timothy and Titus.</a:t>
            </a:r>
            <a:br>
              <a:rPr lang="en-US" sz="1000" b="0">
                <a:effectLst/>
                <a:latin typeface="Bebas-Regular"/>
              </a:rPr>
            </a:br>
            <a:r>
              <a:rPr lang="en-US" sz="1000" b="0" u="none" strike="noStrike">
                <a:effectLst/>
                <a:latin typeface="Bebas-Regular"/>
                <a:hlinkClick r:id="rId4"/>
              </a:rPr>
              <a:t>Acts 2:41</a:t>
            </a:r>
            <a:r>
              <a:rPr lang="en-US" sz="1000" b="0">
                <a:effectLst/>
                <a:latin typeface="Libre Baskerville" panose="02000000000000000000" pitchFamily="2" charset="0"/>
              </a:rPr>
              <a:t>, </a:t>
            </a:r>
            <a:r>
              <a:rPr lang="en-US" sz="1000" b="0" u="none" strike="noStrike">
                <a:effectLst/>
                <a:latin typeface="Bebas-Regular"/>
                <a:hlinkClick r:id="rId5"/>
              </a:rPr>
              <a:t>Acts 2:47</a:t>
            </a:r>
            <a:endParaRPr lang="en-US" sz="1000" b="0">
              <a:effectLst/>
              <a:latin typeface="Bebas-Regular"/>
            </a:endParaRPr>
          </a:p>
          <a:p>
            <a:pPr marL="0" indent="0" fontAlgn="base">
              <a:spcBef>
                <a:spcPts val="375"/>
              </a:spcBef>
              <a:spcAft>
                <a:spcPts val="375"/>
              </a:spcAft>
              <a:buNone/>
            </a:pPr>
            <a:r>
              <a:rPr lang="en-US" sz="1000" b="1" u="sng">
                <a:effectLst/>
                <a:latin typeface="Libre Baskerville" panose="02000000000000000000" pitchFamily="2" charset="0"/>
              </a:rPr>
              <a:t>XIV. BAPTISM AND THE LORD’S SUPPER</a:t>
            </a:r>
            <a:endParaRPr lang="en-US" sz="1000" b="0">
              <a:effectLst/>
              <a:latin typeface="Bebas-Regular"/>
            </a:endParaRPr>
          </a:p>
          <a:p>
            <a:pPr fontAlgn="base">
              <a:spcBef>
                <a:spcPts val="375"/>
              </a:spcBef>
              <a:spcAft>
                <a:spcPts val="375"/>
              </a:spcAft>
            </a:pPr>
            <a:r>
              <a:rPr lang="en-US" sz="1000" b="0">
                <a:effectLst/>
                <a:latin typeface="Libre Baskerville" panose="02000000000000000000" pitchFamily="2" charset="0"/>
              </a:rPr>
              <a:t>We believe the Scripture teach that Christian Baptism is the immersion in water of a believer in Christ, into the name of the Father, and Son, and Holy Ghost; to show forth, in a solemn and beautiful emblem, our faith in the crucified, buried, and risen Savior, with its effect, in our death to sin and resurrection to a new life; that it is prerequisite to the privileges of a church relation, and to the Lord’s Supper, in which the members of the church by the sacred use of bread and wine, are to commemorate together the dying love of Christ; precede always by self-examination.</a:t>
            </a:r>
            <a:br>
              <a:rPr lang="en-US" sz="1000" b="0">
                <a:effectLst/>
                <a:latin typeface="Bebas-Regular"/>
              </a:rPr>
            </a:br>
            <a:r>
              <a:rPr lang="en-US" sz="1000" b="0" u="none" strike="noStrike">
                <a:effectLst/>
                <a:latin typeface="Bebas-Regular"/>
                <a:hlinkClick r:id="rId6"/>
              </a:rPr>
              <a:t>Acts 8:36-39</a:t>
            </a:r>
            <a:r>
              <a:rPr lang="en-US" sz="1000" b="0">
                <a:effectLst/>
                <a:latin typeface="Libre Baskerville" panose="02000000000000000000" pitchFamily="2" charset="0"/>
              </a:rPr>
              <a:t>, </a:t>
            </a:r>
            <a:r>
              <a:rPr lang="en-US" sz="1000" b="0" u="none" strike="noStrike">
                <a:effectLst/>
                <a:latin typeface="Bebas-Regular"/>
                <a:hlinkClick r:id="rId7"/>
              </a:rPr>
              <a:t>I Corinthians 11:23-28</a:t>
            </a:r>
            <a:endParaRPr lang="en-US" sz="1000" b="0">
              <a:effectLst/>
              <a:latin typeface="Bebas-Regular"/>
            </a:endParaRPr>
          </a:p>
          <a:p>
            <a:pPr marL="0" indent="0">
              <a:buNone/>
            </a:pPr>
            <a:endParaRPr lang="en-US" sz="10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534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5D829-04E7-058B-C878-12B8B0449EE4}"/>
              </a:ext>
            </a:extLst>
          </p:cNvPr>
          <p:cNvSpPr>
            <a:spLocks noGrp="1"/>
          </p:cNvSpPr>
          <p:nvPr>
            <p:ph type="title"/>
          </p:nvPr>
        </p:nvSpPr>
        <p:spPr>
          <a:xfrm>
            <a:off x="1043631" y="809898"/>
            <a:ext cx="9942716" cy="1554480"/>
          </a:xfrm>
        </p:spPr>
        <p:txBody>
          <a:bodyPr anchor="ctr">
            <a:normAutofit/>
          </a:bodyPr>
          <a:lstStyle/>
          <a:p>
            <a:r>
              <a:rPr lang="en-US" sz="1900"/>
              <a:t>He ought to know the Values or the Statement of Faith of Baptist </a:t>
            </a:r>
            <a:br>
              <a:rPr lang="en-US" sz="1900"/>
            </a:br>
            <a:r>
              <a:rPr lang="en-US" sz="1900" b="1" u="sng">
                <a:effectLst/>
                <a:latin typeface="Libre Baskerville" panose="02000000000000000000" pitchFamily="2" charset="0"/>
              </a:rPr>
              <a:t>ARTICLES OF FAITH</a:t>
            </a:r>
            <a:br>
              <a:rPr lang="en-US" sz="1900" b="0">
                <a:effectLst/>
                <a:latin typeface="Bebas-Regular"/>
              </a:rPr>
            </a:br>
            <a:r>
              <a:rPr lang="en-US" sz="1900" b="1">
                <a:effectLst/>
                <a:latin typeface="Libre Baskerville" panose="02000000000000000000" pitchFamily="2" charset="0"/>
              </a:rPr>
              <a:t>The Articles of Faith which should be adopted by Baptist churches at the time of organization:</a:t>
            </a:r>
            <a:br>
              <a:rPr lang="en-US" sz="1900" b="0">
                <a:effectLst/>
                <a:latin typeface="Bebas-Regular"/>
              </a:rPr>
            </a:br>
            <a:endParaRPr lang="en-US" sz="1900"/>
          </a:p>
        </p:txBody>
      </p:sp>
      <p:sp>
        <p:nvSpPr>
          <p:cNvPr id="3" name="Content Placeholder 2">
            <a:extLst>
              <a:ext uri="{FF2B5EF4-FFF2-40B4-BE49-F238E27FC236}">
                <a16:creationId xmlns:a16="http://schemas.microsoft.com/office/drawing/2014/main" id="{8B7F4668-1C7A-E2B7-0679-D27703C208FB}"/>
              </a:ext>
            </a:extLst>
          </p:cNvPr>
          <p:cNvSpPr>
            <a:spLocks noGrp="1"/>
          </p:cNvSpPr>
          <p:nvPr>
            <p:ph idx="1"/>
          </p:nvPr>
        </p:nvSpPr>
        <p:spPr>
          <a:xfrm>
            <a:off x="1045028" y="3017522"/>
            <a:ext cx="9941319" cy="3124658"/>
          </a:xfrm>
        </p:spPr>
        <p:txBody>
          <a:bodyPr anchor="ctr">
            <a:normAutofit/>
          </a:bodyPr>
          <a:lstStyle/>
          <a:p>
            <a:pPr marL="0" indent="0" fontAlgn="base">
              <a:spcBef>
                <a:spcPts val="375"/>
              </a:spcBef>
              <a:spcAft>
                <a:spcPts val="375"/>
              </a:spcAft>
              <a:buNone/>
            </a:pPr>
            <a:r>
              <a:rPr lang="en-US" sz="1100" b="1" u="sng">
                <a:effectLst/>
                <a:latin typeface="Libre Baskerville" panose="02000000000000000000" pitchFamily="2" charset="0"/>
              </a:rPr>
              <a:t>XV. THE CHRISTIAN SABBATH</a:t>
            </a:r>
            <a:endParaRPr lang="en-US" sz="1100" b="0">
              <a:effectLst/>
              <a:latin typeface="Bebas-Regular"/>
            </a:endParaRPr>
          </a:p>
          <a:p>
            <a:pPr fontAlgn="base">
              <a:spcBef>
                <a:spcPts val="375"/>
              </a:spcBef>
              <a:spcAft>
                <a:spcPts val="375"/>
              </a:spcAft>
            </a:pPr>
            <a:r>
              <a:rPr lang="en-US" sz="1100" b="0">
                <a:effectLst/>
                <a:latin typeface="Libre Baskerville" panose="02000000000000000000" pitchFamily="2" charset="0"/>
              </a:rPr>
              <a:t>We believe the Scriptures teach that the first day of the week is the Lord’s Day; or Christian Sabbath, and is to be kept sacred to religious purposes, by abstaining from all secular labor and sinful recreations, by devout observance of all the means of grace, both private and public; and by preparation for that rest that remains for the people of God.</a:t>
            </a:r>
            <a:br>
              <a:rPr lang="en-US" sz="1100" b="0">
                <a:effectLst/>
                <a:latin typeface="Bebas-Regular"/>
              </a:rPr>
            </a:br>
            <a:r>
              <a:rPr lang="en-US" sz="1100" b="0" u="none" strike="noStrike">
                <a:effectLst/>
                <a:latin typeface="Bebas-Regular"/>
                <a:hlinkClick r:id="rId2"/>
              </a:rPr>
              <a:t>Acts 20:7</a:t>
            </a:r>
            <a:r>
              <a:rPr lang="en-US" sz="1100" b="0">
                <a:effectLst/>
                <a:latin typeface="Libre Baskerville" panose="02000000000000000000" pitchFamily="2" charset="0"/>
              </a:rPr>
              <a:t>, </a:t>
            </a:r>
            <a:r>
              <a:rPr lang="en-US" sz="1100" b="0" u="none" strike="noStrike">
                <a:effectLst/>
                <a:latin typeface="Bebas-Regular"/>
                <a:hlinkClick r:id="rId3"/>
              </a:rPr>
              <a:t>Genesis 2:3</a:t>
            </a:r>
            <a:endParaRPr lang="en-US" sz="1100" b="0">
              <a:effectLst/>
              <a:latin typeface="Bebas-Regular"/>
            </a:endParaRPr>
          </a:p>
          <a:p>
            <a:pPr marL="0" indent="0" fontAlgn="base">
              <a:spcBef>
                <a:spcPts val="375"/>
              </a:spcBef>
              <a:spcAft>
                <a:spcPts val="375"/>
              </a:spcAft>
              <a:buNone/>
            </a:pPr>
            <a:r>
              <a:rPr lang="en-US" sz="1100" b="1" u="sng">
                <a:effectLst/>
                <a:latin typeface="Libre Baskerville" panose="02000000000000000000" pitchFamily="2" charset="0"/>
              </a:rPr>
              <a:t>XVI. CIVIL GOVERNMENT</a:t>
            </a:r>
            <a:endParaRPr lang="en-US" sz="1100" b="0">
              <a:effectLst/>
              <a:latin typeface="Bebas-Regular"/>
            </a:endParaRPr>
          </a:p>
          <a:p>
            <a:pPr fontAlgn="base">
              <a:spcBef>
                <a:spcPts val="375"/>
              </a:spcBef>
              <a:spcAft>
                <a:spcPts val="375"/>
              </a:spcAft>
            </a:pPr>
            <a:r>
              <a:rPr lang="en-US" sz="1100" b="0">
                <a:effectLst/>
                <a:latin typeface="Libre Baskerville" panose="02000000000000000000" pitchFamily="2" charset="0"/>
              </a:rPr>
              <a:t>We believe the Scripture teach that civil government is of divine appointment, for the interest and good order of human society; and that magistrates are to be prayed for, conscientiously honored and obeyed, except only in things opposed to the will of our Lord Jesus Christ, who is the only Lord of the conscience, and the Prince of the kings of the earth.</a:t>
            </a:r>
            <a:br>
              <a:rPr lang="en-US" sz="1100" b="0">
                <a:effectLst/>
                <a:latin typeface="Bebas-Regular"/>
              </a:rPr>
            </a:br>
            <a:r>
              <a:rPr lang="en-US" sz="1100" b="0" u="none" strike="noStrike">
                <a:effectLst/>
                <a:latin typeface="Bebas-Regular"/>
                <a:hlinkClick r:id="rId4"/>
              </a:rPr>
              <a:t>Romans 13:1-7</a:t>
            </a:r>
            <a:r>
              <a:rPr lang="en-US" sz="1100" b="0">
                <a:effectLst/>
                <a:latin typeface="Libre Baskerville" panose="02000000000000000000" pitchFamily="2" charset="0"/>
              </a:rPr>
              <a:t>, </a:t>
            </a:r>
            <a:r>
              <a:rPr lang="en-US" sz="1100" b="0" u="none" strike="noStrike">
                <a:effectLst/>
                <a:latin typeface="Bebas-Regular"/>
                <a:hlinkClick r:id="rId5"/>
              </a:rPr>
              <a:t>I Peter 2:13</a:t>
            </a:r>
            <a:endParaRPr lang="en-US" sz="1100" b="0">
              <a:effectLst/>
              <a:latin typeface="Bebas-Regular"/>
            </a:endParaRPr>
          </a:p>
          <a:p>
            <a:pPr marL="0" indent="0" fontAlgn="base">
              <a:spcBef>
                <a:spcPts val="375"/>
              </a:spcBef>
              <a:spcAft>
                <a:spcPts val="375"/>
              </a:spcAft>
              <a:buNone/>
            </a:pPr>
            <a:r>
              <a:rPr lang="en-US" sz="1100" b="1" u="sng">
                <a:effectLst/>
                <a:latin typeface="Libre Baskerville" panose="02000000000000000000" pitchFamily="2" charset="0"/>
              </a:rPr>
              <a:t>XVII. RIGHTEOUS AND WICKED</a:t>
            </a:r>
            <a:endParaRPr lang="en-US" sz="1100" b="0">
              <a:effectLst/>
              <a:latin typeface="Bebas-Regular"/>
            </a:endParaRPr>
          </a:p>
          <a:p>
            <a:pPr fontAlgn="base">
              <a:spcBef>
                <a:spcPts val="375"/>
              </a:spcBef>
              <a:spcAft>
                <a:spcPts val="375"/>
              </a:spcAft>
            </a:pPr>
            <a:r>
              <a:rPr lang="en-US" sz="1100" b="0">
                <a:effectLst/>
                <a:latin typeface="Libre Baskerville" panose="02000000000000000000" pitchFamily="2" charset="0"/>
              </a:rPr>
              <a:t>We believe the Scriptures teach that there is a radical and essential difference between the righteous and the wicked; that such only as through faith are justified in the name of the Lord Jesus, and sanctified by the Spirit of our God, are truly righteous in His esteem; while all such as continue in impenitence and unbelief are, in His sight, wicked and under the curse; and this distinction holds among persons both in this life and after death.</a:t>
            </a:r>
            <a:br>
              <a:rPr lang="en-US" sz="1100" b="0">
                <a:effectLst/>
                <a:latin typeface="Bebas-Regular"/>
              </a:rPr>
            </a:br>
            <a:r>
              <a:rPr lang="en-US" sz="1100" b="0" u="none" strike="noStrike">
                <a:effectLst/>
                <a:latin typeface="Bebas-Regular"/>
                <a:hlinkClick r:id="rId6"/>
              </a:rPr>
              <a:t>Malachi 3:18</a:t>
            </a:r>
            <a:r>
              <a:rPr lang="en-US" sz="1100" b="0">
                <a:effectLst/>
                <a:latin typeface="Libre Baskerville" panose="02000000000000000000" pitchFamily="2" charset="0"/>
              </a:rPr>
              <a:t>, </a:t>
            </a:r>
            <a:r>
              <a:rPr lang="en-US" sz="1100" b="0" u="none" strike="noStrike">
                <a:effectLst/>
                <a:latin typeface="Bebas-Regular"/>
                <a:hlinkClick r:id="rId7"/>
              </a:rPr>
              <a:t>Romans 6:16</a:t>
            </a:r>
            <a:endParaRPr lang="en-US" sz="1100" b="0">
              <a:effectLst/>
              <a:latin typeface="Bebas-Regular"/>
            </a:endParaRPr>
          </a:p>
          <a:p>
            <a:pPr marL="0" indent="0">
              <a:buNone/>
            </a:pPr>
            <a:endParaRPr lang="en-US" sz="11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780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01C166-B653-AEEA-1023-04E71DEE4469}"/>
              </a:ext>
            </a:extLst>
          </p:cNvPr>
          <p:cNvSpPr>
            <a:spLocks noGrp="1"/>
          </p:cNvSpPr>
          <p:nvPr>
            <p:ph type="title"/>
          </p:nvPr>
        </p:nvSpPr>
        <p:spPr>
          <a:xfrm>
            <a:off x="1043631" y="809898"/>
            <a:ext cx="9942716" cy="1554480"/>
          </a:xfrm>
        </p:spPr>
        <p:txBody>
          <a:bodyPr anchor="ctr">
            <a:normAutofit/>
          </a:bodyPr>
          <a:lstStyle/>
          <a:p>
            <a:r>
              <a:rPr lang="en-US" sz="1900"/>
              <a:t>He ought to know the Values or the Statement of Faith of Baptist </a:t>
            </a:r>
            <a:br>
              <a:rPr lang="en-US" sz="1900"/>
            </a:br>
            <a:r>
              <a:rPr lang="en-US" sz="1900" b="1" u="sng">
                <a:effectLst/>
                <a:latin typeface="Libre Baskerville" panose="02000000000000000000" pitchFamily="2" charset="0"/>
              </a:rPr>
              <a:t>ARTICLES OF FAITH</a:t>
            </a:r>
            <a:br>
              <a:rPr lang="en-US" sz="1900" b="0">
                <a:effectLst/>
                <a:latin typeface="Bebas-Regular"/>
              </a:rPr>
            </a:br>
            <a:r>
              <a:rPr lang="en-US" sz="1900" b="1">
                <a:effectLst/>
                <a:latin typeface="Libre Baskerville" panose="02000000000000000000" pitchFamily="2" charset="0"/>
              </a:rPr>
              <a:t>The Articles of Faith which should be adopted by Baptist churches at the time of organization:</a:t>
            </a:r>
            <a:br>
              <a:rPr lang="en-US" sz="1900" b="0">
                <a:effectLst/>
                <a:latin typeface="Bebas-Regular"/>
              </a:rPr>
            </a:br>
            <a:endParaRPr lang="en-US" sz="1900"/>
          </a:p>
        </p:txBody>
      </p:sp>
      <p:sp>
        <p:nvSpPr>
          <p:cNvPr id="3" name="Content Placeholder 2">
            <a:extLst>
              <a:ext uri="{FF2B5EF4-FFF2-40B4-BE49-F238E27FC236}">
                <a16:creationId xmlns:a16="http://schemas.microsoft.com/office/drawing/2014/main" id="{D30810EF-508C-518C-5EC4-209938897502}"/>
              </a:ext>
            </a:extLst>
          </p:cNvPr>
          <p:cNvSpPr>
            <a:spLocks noGrp="1"/>
          </p:cNvSpPr>
          <p:nvPr>
            <p:ph idx="1"/>
          </p:nvPr>
        </p:nvSpPr>
        <p:spPr>
          <a:xfrm>
            <a:off x="1045028" y="3017522"/>
            <a:ext cx="9941319" cy="3124658"/>
          </a:xfrm>
        </p:spPr>
        <p:txBody>
          <a:bodyPr anchor="ctr">
            <a:normAutofit/>
          </a:bodyPr>
          <a:lstStyle/>
          <a:p>
            <a:pPr marL="0" indent="0" fontAlgn="base">
              <a:spcBef>
                <a:spcPts val="375"/>
              </a:spcBef>
              <a:spcAft>
                <a:spcPts val="375"/>
              </a:spcAft>
              <a:buNone/>
            </a:pPr>
            <a:r>
              <a:rPr lang="en-US" sz="2200" b="1" u="sng">
                <a:effectLst/>
                <a:latin typeface="Libre Baskerville" panose="02000000000000000000" pitchFamily="2" charset="0"/>
              </a:rPr>
              <a:t>XVIII. THE WORLD TO COME</a:t>
            </a:r>
            <a:endParaRPr lang="en-US" sz="2200" b="0">
              <a:effectLst/>
              <a:latin typeface="Bebas-Regular"/>
            </a:endParaRPr>
          </a:p>
          <a:p>
            <a:pPr fontAlgn="base">
              <a:spcBef>
                <a:spcPts val="375"/>
              </a:spcBef>
              <a:spcAft>
                <a:spcPts val="375"/>
              </a:spcAft>
            </a:pPr>
            <a:r>
              <a:rPr lang="en-US" sz="2200" b="0">
                <a:effectLst/>
                <a:latin typeface="Libre Baskerville" panose="02000000000000000000" pitchFamily="2" charset="0"/>
              </a:rPr>
              <a:t>We believe the Scriptures teach that the end of the world is approaching; that at the Last Day, Christ will descend from heaven, and raise the dead from the grave for final retribution; that a solemn separation will then take place; that the wicked be judged to endless sorrow, and the righteous to endless joy; and this judgment will fix forever the final state of men in heaven or hell, on principles of righteousness.</a:t>
            </a:r>
            <a:br>
              <a:rPr lang="en-US" sz="2200" b="0">
                <a:effectLst/>
                <a:latin typeface="Bebas-Regular"/>
              </a:rPr>
            </a:br>
            <a:r>
              <a:rPr lang="en-US" sz="2200" b="0" u="none" strike="noStrike">
                <a:effectLst/>
                <a:latin typeface="Bebas-Regular"/>
                <a:hlinkClick r:id="rId2"/>
              </a:rPr>
              <a:t>1 Peter 4:7</a:t>
            </a:r>
            <a:r>
              <a:rPr lang="en-US" sz="2200" b="0">
                <a:effectLst/>
                <a:latin typeface="Libre Baskerville" panose="02000000000000000000" pitchFamily="2" charset="0"/>
              </a:rPr>
              <a:t>, </a:t>
            </a:r>
            <a:r>
              <a:rPr lang="en-US" sz="2200" b="0" u="none" strike="noStrike">
                <a:effectLst/>
                <a:latin typeface="Bebas-Regular"/>
                <a:hlinkClick r:id="rId3"/>
              </a:rPr>
              <a:t>I John 2:17</a:t>
            </a:r>
            <a:endParaRPr lang="en-US" sz="2200" b="0">
              <a:effectLst/>
              <a:latin typeface="Bebas-Regular"/>
            </a:endParaRPr>
          </a:p>
          <a:p>
            <a:pPr marL="0" indent="0" fontAlgn="base">
              <a:spcBef>
                <a:spcPts val="375"/>
              </a:spcBef>
              <a:spcAft>
                <a:spcPts val="375"/>
              </a:spcAft>
              <a:buNone/>
            </a:pPr>
            <a:endParaRPr lang="en-US" sz="2200" b="1" u="sng">
              <a:latin typeface="Libre Baskerville" panose="02000000000000000000" pitchFamily="2" charset="0"/>
            </a:endParaRPr>
          </a:p>
          <a:p>
            <a:pPr marL="0" indent="0">
              <a:buNone/>
            </a:pPr>
            <a:endParaRPr lang="en-US" sz="22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441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6B9C9-D999-414F-CF16-2B51EC1217F9}"/>
              </a:ext>
            </a:extLst>
          </p:cNvPr>
          <p:cNvSpPr>
            <a:spLocks noGrp="1"/>
          </p:cNvSpPr>
          <p:nvPr>
            <p:ph type="title"/>
          </p:nvPr>
        </p:nvSpPr>
        <p:spPr>
          <a:xfrm>
            <a:off x="1043631" y="809898"/>
            <a:ext cx="9942716" cy="1554480"/>
          </a:xfrm>
        </p:spPr>
        <p:txBody>
          <a:bodyPr anchor="ctr">
            <a:normAutofit/>
          </a:bodyPr>
          <a:lstStyle/>
          <a:p>
            <a:r>
              <a:rPr lang="en-US" sz="4800" dirty="0"/>
              <a:t>What are the Values of The Christian/Disciple of Christ</a:t>
            </a:r>
          </a:p>
        </p:txBody>
      </p:sp>
      <p:sp>
        <p:nvSpPr>
          <p:cNvPr id="3" name="Content Placeholder 2">
            <a:extLst>
              <a:ext uri="{FF2B5EF4-FFF2-40B4-BE49-F238E27FC236}">
                <a16:creationId xmlns:a16="http://schemas.microsoft.com/office/drawing/2014/main" id="{DAEF8859-D64F-353F-26E5-B1C5D773E8AD}"/>
              </a:ext>
            </a:extLst>
          </p:cNvPr>
          <p:cNvSpPr>
            <a:spLocks noGrp="1"/>
          </p:cNvSpPr>
          <p:nvPr>
            <p:ph idx="1"/>
          </p:nvPr>
        </p:nvSpPr>
        <p:spPr>
          <a:xfrm>
            <a:off x="1045028" y="3017522"/>
            <a:ext cx="9941319" cy="3124658"/>
          </a:xfrm>
        </p:spPr>
        <p:txBody>
          <a:bodyPr anchor="ctr">
            <a:normAutofit/>
          </a:bodyPr>
          <a:lstStyle/>
          <a:p>
            <a:pPr marL="0" indent="0">
              <a:buNone/>
            </a:pPr>
            <a:r>
              <a:rPr lang="en-US" sz="1500"/>
              <a:t>Colossians 3:1-6  (</a:t>
            </a:r>
            <a:r>
              <a:rPr lang="en-US" sz="1500">
                <a:effectLst/>
                <a:latin typeface="Segoe UI" panose="020B0502040204020203" pitchFamily="34" charset="0"/>
                <a:ea typeface="Times New Roman" panose="02020603050405020304" pitchFamily="18" charset="0"/>
              </a:rPr>
              <a:t>“Since then, you have been raised with Christ, set your hearts on things above, where Christ is seated at the right hand of God. Set your minds on things above, not on earthly things. For you died, and your life is now hidden with Christ in God. When Christ, who is your life, appears, then you also will appear with him in glory. Put to death, therefore, whatever belongs to your earthly nature: sexual immorality, impurity, lust, evil desires and greed, which is idolatry. Because of these, the wrath of God is coming.”)</a:t>
            </a:r>
          </a:p>
          <a:p>
            <a:pPr marL="0" indent="0">
              <a:buNone/>
            </a:pPr>
            <a:endParaRPr lang="en-US" sz="1500">
              <a:latin typeface="Segoe UI" panose="020B0502040204020203" pitchFamily="34" charset="0"/>
            </a:endParaRPr>
          </a:p>
          <a:p>
            <a:pPr marL="0" indent="0">
              <a:buNone/>
            </a:pPr>
            <a:r>
              <a:rPr lang="en-US" sz="1500">
                <a:latin typeface="Segoe UI" panose="020B0502040204020203" pitchFamily="34" charset="0"/>
              </a:rPr>
              <a:t>1 Corinthians 6:19-20 tells us how to manage our bodies.</a:t>
            </a:r>
          </a:p>
          <a:p>
            <a:pPr marL="0" indent="0">
              <a:buNone/>
            </a:pPr>
            <a:r>
              <a:rPr lang="en-US" sz="1500">
                <a:latin typeface="Segoe UI" panose="020B0502040204020203" pitchFamily="34" charset="0"/>
              </a:rPr>
              <a:t>Romans 13:1 – tells us how we ought to respond to civil authorities.</a:t>
            </a:r>
          </a:p>
          <a:p>
            <a:pPr marL="0" indent="0">
              <a:buNone/>
            </a:pPr>
            <a:r>
              <a:rPr lang="en-US" sz="1500">
                <a:latin typeface="Segoe UI" panose="020B0502040204020203" pitchFamily="34" charset="0"/>
              </a:rPr>
              <a:t>John 14:26- tells us that when we study the Bible The Holy Spirit will remind us of what is right and what is wrong. </a:t>
            </a:r>
          </a:p>
          <a:p>
            <a:pPr marL="0" indent="0">
              <a:buNone/>
            </a:pPr>
            <a:endParaRPr lang="en-US" sz="1500">
              <a:latin typeface="Segoe UI" panose="020B0502040204020203" pitchFamily="34" charset="0"/>
            </a:endParaRPr>
          </a:p>
          <a:p>
            <a:pPr marL="0" indent="0">
              <a:buNone/>
            </a:pPr>
            <a:endParaRPr lang="en-US" sz="1500">
              <a:latin typeface="Segoe UI" panose="020B0502040204020203" pitchFamily="34" charset="0"/>
            </a:endParaRPr>
          </a:p>
          <a:p>
            <a:pPr marL="0" indent="0">
              <a:buNone/>
            </a:pPr>
            <a:endParaRPr lang="en-US" sz="1500">
              <a:latin typeface="Segoe UI" panose="020B0502040204020203" pitchFamily="34" charset="0"/>
            </a:endParaRPr>
          </a:p>
          <a:p>
            <a:pPr marL="0" indent="0">
              <a:buNone/>
            </a:pPr>
            <a:endParaRPr lang="en-US" sz="1500"/>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364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A57324-8E34-D3ED-EF4A-FE22DFF6771E}"/>
              </a:ext>
            </a:extLst>
          </p:cNvPr>
          <p:cNvSpPr>
            <a:spLocks noGrp="1"/>
          </p:cNvSpPr>
          <p:nvPr>
            <p:ph type="title"/>
          </p:nvPr>
        </p:nvSpPr>
        <p:spPr>
          <a:xfrm>
            <a:off x="808638" y="386930"/>
            <a:ext cx="9236700" cy="1188950"/>
          </a:xfrm>
        </p:spPr>
        <p:txBody>
          <a:bodyPr anchor="b">
            <a:normAutofit/>
          </a:bodyPr>
          <a:lstStyle/>
          <a:p>
            <a:r>
              <a:rPr lang="en-US" sz="5000"/>
              <a:t>The Work of the Diaconate/Deacon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22787B-B545-0E5A-9E11-59828CC5C1A9}"/>
              </a:ext>
            </a:extLst>
          </p:cNvPr>
          <p:cNvSpPr>
            <a:spLocks noGrp="1"/>
          </p:cNvSpPr>
          <p:nvPr>
            <p:ph idx="1"/>
          </p:nvPr>
        </p:nvSpPr>
        <p:spPr>
          <a:xfrm>
            <a:off x="793660" y="2599509"/>
            <a:ext cx="10143668" cy="3435531"/>
          </a:xfrm>
        </p:spPr>
        <p:txBody>
          <a:bodyPr anchor="ctr">
            <a:normAutofit/>
          </a:bodyPr>
          <a:lstStyle/>
          <a:p>
            <a:pPr marL="514350" indent="-514350">
              <a:buAutoNum type="arabicPeriod"/>
            </a:pPr>
            <a:r>
              <a:rPr lang="en-US" sz="2400"/>
              <a:t>The Deacon Must Know and Participate in the Mission of the Church </a:t>
            </a:r>
          </a:p>
          <a:p>
            <a:pPr marL="514350" indent="-514350">
              <a:buAutoNum type="arabicPeriod"/>
            </a:pPr>
            <a:r>
              <a:rPr lang="en-US" sz="2400"/>
              <a:t>The Deacon Must Know how to and Commit to Prayer. </a:t>
            </a:r>
          </a:p>
          <a:p>
            <a:pPr marL="514350" indent="-514350">
              <a:buAutoNum type="arabicPeriod"/>
            </a:pPr>
            <a:r>
              <a:rPr lang="en-US" sz="2400"/>
              <a:t>The Deacon Must Practice Ethics in Ministry</a:t>
            </a:r>
          </a:p>
          <a:p>
            <a:pPr marL="0" indent="0">
              <a:buNone/>
            </a:pPr>
            <a:r>
              <a:rPr lang="en-US" sz="2400"/>
              <a:t>4.   The Deacon Must Know that  He is to ASSIST  not BOSS the Pastor. </a:t>
            </a:r>
          </a:p>
        </p:txBody>
      </p:sp>
    </p:spTree>
    <p:extLst>
      <p:ext uri="{BB962C8B-B14F-4D97-AF65-F5344CB8AC3E}">
        <p14:creationId xmlns:p14="http://schemas.microsoft.com/office/powerpoint/2010/main" val="2227733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94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0AD640-99F6-121B-443D-F8D679F7BA7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a:solidFill>
                  <a:srgbClr val="FFFFFF"/>
                </a:solidFill>
                <a:effectLst/>
                <a:latin typeface="+mj-lt"/>
                <a:ea typeface="+mj-ea"/>
                <a:cs typeface="+mj-cs"/>
              </a:rPr>
              <a:t>Conduct in Business Decisions - “Deacon Run Churches”  Are They Biblical?</a:t>
            </a:r>
            <a:br>
              <a:rPr lang="en-US" sz="1800" kern="1200">
                <a:solidFill>
                  <a:srgbClr val="FFFFFF"/>
                </a:solidFill>
                <a:effectLst/>
                <a:latin typeface="+mj-lt"/>
                <a:ea typeface="+mj-ea"/>
                <a:cs typeface="+mj-cs"/>
              </a:rPr>
            </a:br>
            <a:endParaRPr lang="en-US" sz="1800" kern="1200">
              <a:solidFill>
                <a:srgbClr val="FFFFFF"/>
              </a:solidFill>
              <a:latin typeface="+mj-lt"/>
              <a:ea typeface="+mj-ea"/>
              <a:cs typeface="+mj-cs"/>
            </a:endParaRPr>
          </a:p>
        </p:txBody>
      </p:sp>
      <p:pic>
        <p:nvPicPr>
          <p:cNvPr id="4" name="Online Media 3" title="Deacon-Run Churches: Are They Biblical?">
            <a:hlinkClick r:id="" action="ppaction://media"/>
            <a:extLst>
              <a:ext uri="{FF2B5EF4-FFF2-40B4-BE49-F238E27FC236}">
                <a16:creationId xmlns:a16="http://schemas.microsoft.com/office/drawing/2014/main" id="{4EAFC6EF-21CE-D9D7-3D52-4DC90B5FC21B}"/>
              </a:ext>
            </a:extLst>
          </p:cNvPr>
          <p:cNvPicPr>
            <a:picLocks noGrp="1" noRot="1" noChangeAspect="1"/>
          </p:cNvPicPr>
          <p:nvPr>
            <p:ph idx="1"/>
            <a:videoFile r:link="rId1"/>
          </p:nvPr>
        </p:nvPicPr>
        <p:blipFill>
          <a:blip r:embed="rId3"/>
          <a:stretch>
            <a:fillRect/>
          </a:stretch>
        </p:blipFill>
        <p:spPr>
          <a:xfrm>
            <a:off x="4038600" y="1396639"/>
            <a:ext cx="7188199" cy="4061332"/>
          </a:xfrm>
          <a:prstGeom prst="rect">
            <a:avLst/>
          </a:prstGeom>
        </p:spPr>
      </p:pic>
    </p:spTree>
    <p:extLst>
      <p:ext uri="{BB962C8B-B14F-4D97-AF65-F5344CB8AC3E}">
        <p14:creationId xmlns:p14="http://schemas.microsoft.com/office/powerpoint/2010/main" val="322278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27B734-FEBD-6CD9-612F-4E39BBC2451F}"/>
              </a:ext>
            </a:extLst>
          </p:cNvPr>
          <p:cNvSpPr>
            <a:spLocks noGrp="1"/>
          </p:cNvSpPr>
          <p:nvPr>
            <p:ph type="title"/>
          </p:nvPr>
        </p:nvSpPr>
        <p:spPr>
          <a:xfrm>
            <a:off x="1282963" y="1238080"/>
            <a:ext cx="9849751" cy="1349671"/>
          </a:xfrm>
        </p:spPr>
        <p:txBody>
          <a:bodyPr anchor="b">
            <a:normAutofit/>
          </a:bodyPr>
          <a:lstStyle/>
          <a:p>
            <a:r>
              <a:rPr lang="en-US" sz="4200"/>
              <a:t>Biblical References (The Governance of the local Church.) </a:t>
            </a:r>
          </a:p>
        </p:txBody>
      </p:sp>
      <p:sp>
        <p:nvSpPr>
          <p:cNvPr id="3" name="Content Placeholder 2">
            <a:extLst>
              <a:ext uri="{FF2B5EF4-FFF2-40B4-BE49-F238E27FC236}">
                <a16:creationId xmlns:a16="http://schemas.microsoft.com/office/drawing/2014/main" id="{DD1AB41C-6D8F-039B-A025-669CB4608250}"/>
              </a:ext>
            </a:extLst>
          </p:cNvPr>
          <p:cNvSpPr>
            <a:spLocks noGrp="1"/>
          </p:cNvSpPr>
          <p:nvPr>
            <p:ph idx="1"/>
          </p:nvPr>
        </p:nvSpPr>
        <p:spPr>
          <a:xfrm>
            <a:off x="1289304" y="2902913"/>
            <a:ext cx="9849751" cy="3032168"/>
          </a:xfrm>
        </p:spPr>
        <p:txBody>
          <a:bodyPr anchor="ctr">
            <a:normAutofit/>
          </a:bodyPr>
          <a:lstStyle/>
          <a:p>
            <a:pPr marL="0" indent="0">
              <a:buNone/>
            </a:pPr>
            <a:r>
              <a:rPr lang="en-US" sz="1400"/>
              <a:t>Acts 6 </a:t>
            </a:r>
          </a:p>
          <a:p>
            <a:pPr lvl="1"/>
            <a:r>
              <a:rPr lang="en-US" sz="1400"/>
              <a:t>Called to Serve		</a:t>
            </a:r>
          </a:p>
          <a:p>
            <a:pPr marL="0" indent="0">
              <a:buNone/>
            </a:pPr>
            <a:endParaRPr lang="en-US" sz="1400"/>
          </a:p>
          <a:p>
            <a:pPr marL="0" indent="0">
              <a:buNone/>
            </a:pPr>
            <a:r>
              <a:rPr lang="en-US" sz="1400"/>
              <a:t>1 Timothy 3</a:t>
            </a:r>
          </a:p>
          <a:p>
            <a:pPr lvl="1"/>
            <a:r>
              <a:rPr lang="en-US" sz="1400"/>
              <a:t>2 officers of the church (Pastors /Elders &amp; Deacons)</a:t>
            </a:r>
          </a:p>
          <a:p>
            <a:pPr lvl="1"/>
            <a:endParaRPr lang="en-US" sz="1400"/>
          </a:p>
          <a:p>
            <a:pPr marL="0" marR="0">
              <a:spcAft>
                <a:spcPts val="800"/>
              </a:spcAft>
            </a:pPr>
            <a:r>
              <a:rPr lang="en-US" sz="1400">
                <a:effectLst/>
                <a:latin typeface="Roboto" panose="02000000000000000000" pitchFamily="2" charset="0"/>
                <a:ea typeface="Times New Roman" panose="02020603050405020304" pitchFamily="18" charset="0"/>
                <a:cs typeface="Times New Roman" panose="02020603050405020304" pitchFamily="18" charset="0"/>
              </a:rPr>
              <a:t>What is the code of conduct for Christians?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Aft>
                <a:spcPts val="800"/>
              </a:spcAft>
              <a:buNone/>
            </a:pPr>
            <a:r>
              <a:rPr lang="en-US" sz="1400" b="1">
                <a:effectLst/>
                <a:latin typeface="Roboto" panose="02000000000000000000" pitchFamily="2" charset="0"/>
                <a:ea typeface="Times New Roman" panose="02020603050405020304" pitchFamily="18" charset="0"/>
                <a:cs typeface="Times New Roman" panose="02020603050405020304" pitchFamily="18" charset="0"/>
              </a:rPr>
              <a:t>The Ten Commandments</a:t>
            </a:r>
            <a:r>
              <a:rPr lang="en-US" sz="1400">
                <a:effectLst/>
                <a:latin typeface="Roboto" panose="02000000000000000000" pitchFamily="2" charset="0"/>
                <a:ea typeface="Times New Roman" panose="02020603050405020304" pitchFamily="18" charset="0"/>
                <a:cs typeface="Times New Roman" panose="02020603050405020304" pitchFamily="18" charset="0"/>
              </a:rPr>
              <a:t> are the Christian's code of conduct that separates us from the rest of the world and serves as a barometer of our allegiance to the Creator of the universe. Ten Commandments: The Christian Code of Conduct examines the commandments of God and how they apply to the Christian life.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sz="1400"/>
          </a:p>
        </p:txBody>
      </p:sp>
    </p:spTree>
    <p:extLst>
      <p:ext uri="{BB962C8B-B14F-4D97-AF65-F5344CB8AC3E}">
        <p14:creationId xmlns:p14="http://schemas.microsoft.com/office/powerpoint/2010/main" val="838352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8DAABB-9709-824F-37CB-6029C8F8A9CC}"/>
              </a:ext>
            </a:extLst>
          </p:cNvPr>
          <p:cNvSpPr>
            <a:spLocks noGrp="1"/>
          </p:cNvSpPr>
          <p:nvPr>
            <p:ph type="title"/>
          </p:nvPr>
        </p:nvSpPr>
        <p:spPr>
          <a:xfrm>
            <a:off x="1043631" y="809898"/>
            <a:ext cx="9942716" cy="1554480"/>
          </a:xfrm>
        </p:spPr>
        <p:txBody>
          <a:bodyPr anchor="ctr">
            <a:normAutofit/>
          </a:bodyPr>
          <a:lstStyle/>
          <a:p>
            <a:r>
              <a:rPr lang="en-US" sz="4800"/>
              <a:t>The Work of the Diaconate/Deacon </a:t>
            </a:r>
          </a:p>
        </p:txBody>
      </p:sp>
      <p:sp>
        <p:nvSpPr>
          <p:cNvPr id="3" name="Content Placeholder 2">
            <a:extLst>
              <a:ext uri="{FF2B5EF4-FFF2-40B4-BE49-F238E27FC236}">
                <a16:creationId xmlns:a16="http://schemas.microsoft.com/office/drawing/2014/main" id="{D4705974-4329-6295-EA77-B908F39805C4}"/>
              </a:ext>
            </a:extLst>
          </p:cNvPr>
          <p:cNvSpPr>
            <a:spLocks noGrp="1"/>
          </p:cNvSpPr>
          <p:nvPr>
            <p:ph idx="1"/>
          </p:nvPr>
        </p:nvSpPr>
        <p:spPr>
          <a:xfrm>
            <a:off x="1045028" y="3017522"/>
            <a:ext cx="9941319" cy="3124658"/>
          </a:xfrm>
        </p:spPr>
        <p:txBody>
          <a:bodyPr anchor="ctr">
            <a:normAutofit/>
          </a:bodyPr>
          <a:lstStyle/>
          <a:p>
            <a:pPr marL="514350" indent="-514350">
              <a:buAutoNum type="arabicPeriod"/>
            </a:pPr>
            <a:r>
              <a:rPr lang="en-US" sz="2400"/>
              <a:t>The Deacon Must Know and Participate in the Mission of the Church </a:t>
            </a:r>
          </a:p>
          <a:p>
            <a:pPr marL="514350" indent="-514350">
              <a:buAutoNum type="arabicPeriod"/>
            </a:pPr>
            <a:r>
              <a:rPr lang="en-US" sz="2400"/>
              <a:t>The Deacon Must Know how to and Commit to Prayer. </a:t>
            </a:r>
          </a:p>
          <a:p>
            <a:pPr marL="514350" indent="-514350">
              <a:buAutoNum type="arabicPeriod"/>
            </a:pPr>
            <a:r>
              <a:rPr lang="en-US" sz="2400"/>
              <a:t>The Deacon Must Practice Ethics in Ministry</a:t>
            </a:r>
          </a:p>
          <a:p>
            <a:pPr marL="0" indent="0">
              <a:buNone/>
            </a:pPr>
            <a:r>
              <a:rPr lang="en-US" sz="2400"/>
              <a:t>4.   The Deacon Must Know that  He is to ASSIST  not BOSS the Pastor. </a:t>
            </a:r>
          </a:p>
          <a:p>
            <a:pPr marL="0" indent="0">
              <a:buNone/>
            </a:pPr>
            <a:r>
              <a:rPr lang="en-US" sz="2400"/>
              <a:t>5. The Deacon Must Know how Important it is to COMMIT to KNOWING AND STUDYING THE BIBLE.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72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81D6-2A1C-FE35-8998-502E1DC5A4AC}"/>
              </a:ext>
            </a:extLst>
          </p:cNvPr>
          <p:cNvSpPr>
            <a:spLocks noGrp="1"/>
          </p:cNvSpPr>
          <p:nvPr>
            <p:ph type="title"/>
          </p:nvPr>
        </p:nvSpPr>
        <p:spPr/>
        <p:txBody>
          <a:bodyPr>
            <a:normAutofit/>
          </a:bodyPr>
          <a:lstStyle/>
          <a:p>
            <a:r>
              <a:rPr lang="en-US" b="1" u="sng" dirty="0">
                <a:solidFill>
                  <a:srgbClr val="444444"/>
                </a:solidFill>
                <a:effectLst/>
                <a:latin typeface="Enriqueta"/>
              </a:rPr>
              <a:t>OUR MISSION  &amp; VISION</a:t>
            </a:r>
            <a:br>
              <a:rPr lang="en-US" b="0" dirty="0">
                <a:solidFill>
                  <a:srgbClr val="444444"/>
                </a:solidFill>
                <a:effectLst/>
                <a:latin typeface="Bebas-Regular"/>
              </a:rPr>
            </a:br>
            <a:endParaRPr lang="en-US" dirty="0"/>
          </a:p>
        </p:txBody>
      </p:sp>
      <p:graphicFrame>
        <p:nvGraphicFramePr>
          <p:cNvPr id="5" name="Content Placeholder 2">
            <a:extLst>
              <a:ext uri="{FF2B5EF4-FFF2-40B4-BE49-F238E27FC236}">
                <a16:creationId xmlns:a16="http://schemas.microsoft.com/office/drawing/2014/main" id="{38187935-0E3F-662C-5C3E-D16FE816FB5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7509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3 HUGE MISTAKES CHRISTIANS MAKE WHEN STUDYING THE BIBLE">
            <a:hlinkClick r:id="" action="ppaction://media"/>
            <a:extLst>
              <a:ext uri="{FF2B5EF4-FFF2-40B4-BE49-F238E27FC236}">
                <a16:creationId xmlns:a16="http://schemas.microsoft.com/office/drawing/2014/main" id="{1683871B-E0AE-168F-68FC-8002546CE24A}"/>
              </a:ext>
            </a:extLst>
          </p:cNvPr>
          <p:cNvPicPr>
            <a:picLocks noRot="1" noChangeAspect="1"/>
          </p:cNvPicPr>
          <p:nvPr>
            <a:videoFile r:link="rId1"/>
          </p:nvPr>
        </p:nvPicPr>
        <p:blipFill>
          <a:blip r:embed="rId3"/>
          <a:stretch>
            <a:fillRect/>
          </a:stretch>
        </p:blipFill>
        <p:spPr>
          <a:xfrm>
            <a:off x="719328" y="304800"/>
            <a:ext cx="10394343" cy="4126992"/>
          </a:xfrm>
          <a:prstGeom prst="rect">
            <a:avLst/>
          </a:prstGeom>
        </p:spPr>
      </p:pic>
      <p:grpSp>
        <p:nvGrpSpPr>
          <p:cNvPr id="11" name="Group 10">
            <a:extLst>
              <a:ext uri="{FF2B5EF4-FFF2-40B4-BE49-F238E27FC236}">
                <a16:creationId xmlns:a16="http://schemas.microsoft.com/office/drawing/2014/main" id="{59A59B10-9D94-4C5B-8BF0-95928DCE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2" name="Group 11">
              <a:extLst>
                <a:ext uri="{FF2B5EF4-FFF2-40B4-BE49-F238E27FC236}">
                  <a16:creationId xmlns:a16="http://schemas.microsoft.com/office/drawing/2014/main" id="{354E31B9-72DD-4DE4-B3E3-4395530BEC1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6" name="Freeform: Shape 15">
                <a:extLst>
                  <a:ext uri="{FF2B5EF4-FFF2-40B4-BE49-F238E27FC236}">
                    <a16:creationId xmlns:a16="http://schemas.microsoft.com/office/drawing/2014/main" id="{68738192-1FEA-49E1-BFF3-6D1C324A5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3C51644-0F34-453B-92B8-9FF33932E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8ADB9AB8-2EB4-4B5E-9A1E-84F2E44D91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4" name="Freeform: Shape 13">
                <a:extLst>
                  <a:ext uri="{FF2B5EF4-FFF2-40B4-BE49-F238E27FC236}">
                    <a16:creationId xmlns:a16="http://schemas.microsoft.com/office/drawing/2014/main" id="{95F439B0-E080-4B01-85AF-D226A85BA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DEC643B-AA3F-4913-B411-1458BCEF2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4">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3" name="Subtitle 2">
            <a:extLst>
              <a:ext uri="{FF2B5EF4-FFF2-40B4-BE49-F238E27FC236}">
                <a16:creationId xmlns:a16="http://schemas.microsoft.com/office/drawing/2014/main" id="{D9E3E95C-5452-6087-7BFD-2AD58C6D5631}"/>
              </a:ext>
            </a:extLst>
          </p:cNvPr>
          <p:cNvSpPr>
            <a:spLocks noGrp="1"/>
          </p:cNvSpPr>
          <p:nvPr>
            <p:ph type="subTitle" idx="1"/>
          </p:nvPr>
        </p:nvSpPr>
        <p:spPr>
          <a:xfrm>
            <a:off x="3290696" y="4834129"/>
            <a:ext cx="4859656" cy="737616"/>
          </a:xfrm>
        </p:spPr>
        <p:txBody>
          <a:bodyPr>
            <a:normAutofit fontScale="70000" lnSpcReduction="20000"/>
          </a:bodyPr>
          <a:lstStyle/>
          <a:p>
            <a:pPr marL="0" marR="0" algn="l">
              <a:spcAft>
                <a:spcPts val="8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Bible”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Aft>
                <a:spcPts val="8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How to Study the Bible Allen Parr</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2000" dirty="0">
              <a:solidFill>
                <a:schemeClr val="bg1"/>
              </a:solidFill>
            </a:endParaRPr>
          </a:p>
        </p:txBody>
      </p:sp>
    </p:spTree>
    <p:extLst>
      <p:ext uri="{BB962C8B-B14F-4D97-AF65-F5344CB8AC3E}">
        <p14:creationId xmlns:p14="http://schemas.microsoft.com/office/powerpoint/2010/main" val="196795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4F0D1D-FD7F-A2CF-2334-D3C98F401F0D}"/>
              </a:ext>
            </a:extLst>
          </p:cNvPr>
          <p:cNvSpPr>
            <a:spLocks noGrp="1"/>
          </p:cNvSpPr>
          <p:nvPr>
            <p:ph type="title"/>
          </p:nvPr>
        </p:nvSpPr>
        <p:spPr>
          <a:xfrm>
            <a:off x="761803" y="350196"/>
            <a:ext cx="4646904" cy="1624520"/>
          </a:xfrm>
        </p:spPr>
        <p:txBody>
          <a:bodyPr anchor="ctr">
            <a:normAutofit/>
          </a:bodyPr>
          <a:lstStyle/>
          <a:p>
            <a:r>
              <a:rPr lang="en-US" sz="4000"/>
              <a:t>BASIC BIBLE KNOWLEDGE</a:t>
            </a:r>
          </a:p>
        </p:txBody>
      </p:sp>
      <p:sp>
        <p:nvSpPr>
          <p:cNvPr id="3" name="Content Placeholder 2">
            <a:extLst>
              <a:ext uri="{FF2B5EF4-FFF2-40B4-BE49-F238E27FC236}">
                <a16:creationId xmlns:a16="http://schemas.microsoft.com/office/drawing/2014/main" id="{4B6CE290-8EF8-B11F-B6CE-38248EA548C2}"/>
              </a:ext>
            </a:extLst>
          </p:cNvPr>
          <p:cNvSpPr>
            <a:spLocks noGrp="1"/>
          </p:cNvSpPr>
          <p:nvPr>
            <p:ph idx="1"/>
          </p:nvPr>
        </p:nvSpPr>
        <p:spPr>
          <a:xfrm>
            <a:off x="761802" y="2743200"/>
            <a:ext cx="4646905" cy="3613149"/>
          </a:xfrm>
        </p:spPr>
        <p:txBody>
          <a:bodyPr anchor="ctr">
            <a:normAutofit/>
          </a:bodyPr>
          <a:lstStyle/>
          <a:p>
            <a:pPr marL="342900" marR="0" lvl="0" indent="-342900">
              <a:buFont typeface="+mj-lt"/>
              <a:buAutoNum type="arabicPeriod"/>
            </a:pPr>
            <a:r>
              <a:rPr lang="en-US" sz="1300">
                <a:effectLst/>
                <a:latin typeface="Calibri" panose="020F0502020204030204" pitchFamily="34" charset="0"/>
                <a:ea typeface="Calibri" panose="020F0502020204030204" pitchFamily="34" charset="0"/>
                <a:cs typeface="Times New Roman" panose="02020603050405020304" pitchFamily="18" charset="0"/>
              </a:rPr>
              <a:t>Synonyms – The Word, the Scriptures, the Writings        The Divisions    Old Testament (Hebrew Scriptures)    </a:t>
            </a:r>
          </a:p>
          <a:p>
            <a:pPr marL="342900" marR="0" lvl="0" indent="-342900">
              <a:buFont typeface="+mj-lt"/>
              <a:buAutoNum type="arabicPeriod"/>
            </a:pPr>
            <a:r>
              <a:rPr lang="en-US" sz="1300">
                <a:effectLst/>
                <a:latin typeface="Calibri" panose="020F0502020204030204" pitchFamily="34" charset="0"/>
                <a:ea typeface="Calibri" panose="020F0502020204030204" pitchFamily="34" charset="0"/>
                <a:cs typeface="Times New Roman" panose="02020603050405020304" pitchFamily="18" charset="0"/>
              </a:rPr>
              <a:t>The Order of the Bible  Law   History    Wisdom   Major Prophets Minor Prophets </a:t>
            </a:r>
          </a:p>
          <a:p>
            <a:pPr marL="0" marR="0" lvl="0" indent="0">
              <a:buNone/>
            </a:pPr>
            <a:r>
              <a:rPr lang="en-US" sz="1300">
                <a:effectLst/>
                <a:latin typeface="Calibri" panose="020F0502020204030204" pitchFamily="34" charset="0"/>
                <a:ea typeface="Calibri" panose="020F0502020204030204" pitchFamily="34" charset="0"/>
                <a:cs typeface="Times New Roman" panose="02020603050405020304" pitchFamily="18" charset="0"/>
              </a:rPr>
              <a:t>3.         New Testament (Christian Scriptures)    Gospels  History   Pauline Epistles  General Epistles  Revelation</a:t>
            </a:r>
          </a:p>
          <a:p>
            <a:pPr marL="342900" marR="0" lvl="0" indent="-342900">
              <a:buFont typeface="+mj-lt"/>
              <a:buAutoNum type="arabicPeriod"/>
            </a:pPr>
            <a:r>
              <a:rPr lang="en-US" sz="1300">
                <a:effectLst/>
                <a:latin typeface="Calibri" panose="020F0502020204030204" pitchFamily="34" charset="0"/>
                <a:ea typeface="Calibri" panose="020F0502020204030204" pitchFamily="34" charset="0"/>
                <a:cs typeface="Times New Roman" panose="02020603050405020304" pitchFamily="18" charset="0"/>
              </a:rPr>
              <a:t>Longest / shortest scriptures</a:t>
            </a:r>
          </a:p>
          <a:p>
            <a:pPr marL="342900" marR="0" lvl="0" indent="-342900">
              <a:buFont typeface="+mj-lt"/>
              <a:buAutoNum type="arabicPeriod"/>
            </a:pPr>
            <a:r>
              <a:rPr lang="en-US" sz="1300">
                <a:effectLst/>
                <a:latin typeface="Calibri" panose="020F0502020204030204" pitchFamily="34" charset="0"/>
                <a:ea typeface="Calibri" panose="020F0502020204030204" pitchFamily="34" charset="0"/>
                <a:cs typeface="Times New Roman" panose="02020603050405020304" pitchFamily="18" charset="0"/>
              </a:rPr>
              <a:t>Study Methods   Daily   Topical   Biographical   Book-by-Book  Memorization / Recitation</a:t>
            </a:r>
          </a:p>
          <a:p>
            <a:pPr marL="342900" marR="0" lvl="0" indent="-342900">
              <a:buFont typeface="+mj-lt"/>
              <a:buAutoNum type="arabicPeriod"/>
            </a:pPr>
            <a:r>
              <a:rPr lang="en-US" sz="1300">
                <a:effectLst/>
                <a:latin typeface="Calibri" panose="020F0502020204030204" pitchFamily="34" charset="0"/>
                <a:ea typeface="Calibri" panose="020F0502020204030204" pitchFamily="34" charset="0"/>
                <a:cs typeface="Times New Roman" panose="02020603050405020304" pitchFamily="18" charset="0"/>
              </a:rPr>
              <a:t>Versions of the Bible</a:t>
            </a:r>
          </a:p>
          <a:p>
            <a:pPr marL="342900" marR="0" lvl="0" indent="-342900">
              <a:buFont typeface="+mj-lt"/>
              <a:buAutoNum type="alphaUcPeriod"/>
            </a:pPr>
            <a:r>
              <a:rPr lang="en-US" sz="1300">
                <a:effectLst/>
                <a:latin typeface="Calibri" panose="020F0502020204030204" pitchFamily="34" charset="0"/>
                <a:ea typeface="Calibri" panose="020F0502020204030204" pitchFamily="34" charset="0"/>
                <a:cs typeface="Times New Roman" panose="02020603050405020304" pitchFamily="18" charset="0"/>
              </a:rPr>
              <a:t>King James Version (1611)</a:t>
            </a:r>
          </a:p>
          <a:p>
            <a:pPr marL="342900" marR="0" lvl="0" indent="-342900">
              <a:buFont typeface="+mj-lt"/>
              <a:buAutoNum type="alphaUcPeriod"/>
            </a:pPr>
            <a:r>
              <a:rPr lang="en-US" sz="1300">
                <a:effectLst/>
                <a:latin typeface="Calibri" panose="020F0502020204030204" pitchFamily="34" charset="0"/>
                <a:ea typeface="Calibri" panose="020F0502020204030204" pitchFamily="34" charset="0"/>
                <a:cs typeface="Times New Roman" panose="02020603050405020304" pitchFamily="18" charset="0"/>
              </a:rPr>
              <a:t>New King James Version (1982)</a:t>
            </a:r>
          </a:p>
          <a:p>
            <a:pPr marL="342900" marR="0" lvl="0" indent="-342900">
              <a:spcAft>
                <a:spcPts val="800"/>
              </a:spcAft>
              <a:buFont typeface="+mj-lt"/>
              <a:buAutoNum type="alphaUcPeriod"/>
            </a:pPr>
            <a:r>
              <a:rPr lang="en-US" sz="1300">
                <a:effectLst/>
                <a:latin typeface="Calibri" panose="020F0502020204030204" pitchFamily="34" charset="0"/>
                <a:ea typeface="Calibri" panose="020F0502020204030204" pitchFamily="34" charset="0"/>
                <a:cs typeface="Times New Roman" panose="02020603050405020304" pitchFamily="18" charset="0"/>
              </a:rPr>
              <a:t>New International Version (1978)</a:t>
            </a:r>
          </a:p>
          <a:p>
            <a:pPr marL="0" indent="0">
              <a:buNone/>
            </a:pPr>
            <a:endParaRPr lang="en-US" sz="1300"/>
          </a:p>
        </p:txBody>
      </p:sp>
      <p:pic>
        <p:nvPicPr>
          <p:cNvPr id="5" name="Picture 4" descr="A closeup photo of an open book">
            <a:extLst>
              <a:ext uri="{FF2B5EF4-FFF2-40B4-BE49-F238E27FC236}">
                <a16:creationId xmlns:a16="http://schemas.microsoft.com/office/drawing/2014/main" id="{762AB0FD-6EA1-99B6-DFFE-3E5EC0D0EA72}"/>
              </a:ext>
            </a:extLst>
          </p:cNvPr>
          <p:cNvPicPr>
            <a:picLocks noChangeAspect="1"/>
          </p:cNvPicPr>
          <p:nvPr/>
        </p:nvPicPr>
        <p:blipFill>
          <a:blip r:embed="rId2"/>
          <a:srcRect l="20906" r="20138" b="-1"/>
          <a:stretch/>
        </p:blipFill>
        <p:spPr>
          <a:xfrm>
            <a:off x="6096000" y="1"/>
            <a:ext cx="6102825" cy="6858000"/>
          </a:xfrm>
          <a:prstGeom prst="rect">
            <a:avLst/>
          </a:prstGeom>
        </p:spPr>
      </p:pic>
    </p:spTree>
    <p:extLst>
      <p:ext uri="{BB962C8B-B14F-4D97-AF65-F5344CB8AC3E}">
        <p14:creationId xmlns:p14="http://schemas.microsoft.com/office/powerpoint/2010/main" val="3915897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3A257-586A-CF79-264E-09EE6C01DD7E}"/>
              </a:ext>
            </a:extLst>
          </p:cNvPr>
          <p:cNvSpPr>
            <a:spLocks noGrp="1"/>
          </p:cNvSpPr>
          <p:nvPr>
            <p:ph type="title"/>
          </p:nvPr>
        </p:nvSpPr>
        <p:spPr>
          <a:xfrm>
            <a:off x="808638" y="386930"/>
            <a:ext cx="9236700" cy="1188950"/>
          </a:xfrm>
        </p:spPr>
        <p:txBody>
          <a:bodyPr anchor="b">
            <a:normAutofit/>
          </a:bodyPr>
          <a:lstStyle/>
          <a:p>
            <a:r>
              <a:rPr lang="en-US" sz="5400"/>
              <a:t>The Wisdom of Others: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A6C20A-99CB-FBFA-7031-BF4DA2F9DDA7}"/>
              </a:ext>
            </a:extLst>
          </p:cNvPr>
          <p:cNvSpPr>
            <a:spLocks noGrp="1"/>
          </p:cNvSpPr>
          <p:nvPr>
            <p:ph idx="1"/>
          </p:nvPr>
        </p:nvSpPr>
        <p:spPr>
          <a:xfrm>
            <a:off x="793660" y="2599509"/>
            <a:ext cx="10143668" cy="3435531"/>
          </a:xfrm>
        </p:spPr>
        <p:txBody>
          <a:bodyPr anchor="ctr">
            <a:normAutofit/>
          </a:bodyPr>
          <a:lstStyle/>
          <a:p>
            <a:pPr marL="0" marR="0" fontAlgn="base">
              <a:spcAft>
                <a:spcPts val="1950"/>
              </a:spcAft>
            </a:pPr>
            <a:r>
              <a:rPr lang="en-US" sz="1100">
                <a:effectLst/>
                <a:latin typeface="Arial" panose="020B0604020202020204" pitchFamily="34" charset="0"/>
                <a:ea typeface="Times New Roman" panose="02020603050405020304" pitchFamily="18" charset="0"/>
              </a:rPr>
              <a:t>Case Study #1</a:t>
            </a:r>
            <a:endParaRPr lang="en-US" sz="1100">
              <a:effectLst/>
              <a:latin typeface="Times New Roman" panose="02020603050405020304" pitchFamily="18" charset="0"/>
              <a:ea typeface="Times New Roman" panose="02020603050405020304" pitchFamily="18" charset="0"/>
            </a:endParaRPr>
          </a:p>
          <a:p>
            <a:pPr marL="0" marR="0" fontAlgn="base">
              <a:spcAft>
                <a:spcPts val="1950"/>
              </a:spcAft>
            </a:pPr>
            <a:r>
              <a:rPr lang="en-US" sz="1100">
                <a:effectLst/>
                <a:latin typeface="Arial" panose="020B0604020202020204" pitchFamily="34" charset="0"/>
                <a:ea typeface="Times New Roman" panose="02020603050405020304" pitchFamily="18" charset="0"/>
              </a:rPr>
              <a:t>A single mother with four children began attending our services.</a:t>
            </a:r>
            <a:endParaRPr lang="en-US" sz="1100">
              <a:effectLst/>
              <a:latin typeface="Times New Roman" panose="02020603050405020304" pitchFamily="18" charset="0"/>
              <a:ea typeface="Times New Roman" panose="02020603050405020304" pitchFamily="18" charset="0"/>
            </a:endParaRPr>
          </a:p>
          <a:p>
            <a:pPr marL="0" marR="0" fontAlgn="base">
              <a:spcAft>
                <a:spcPts val="1950"/>
              </a:spcAft>
            </a:pPr>
            <a:r>
              <a:rPr lang="en-US" sz="1100">
                <a:effectLst/>
                <a:latin typeface="Arial" panose="020B0604020202020204" pitchFamily="34" charset="0"/>
                <a:ea typeface="Times New Roman" panose="02020603050405020304" pitchFamily="18" charset="0"/>
              </a:rPr>
              <a:t>It became clear very quickly that she had severe financial problems, and several people in the church proposed that we try to help her. It was the philosophy of that church that historically church deacons had given aid in exactly these circumstances. So the deacons visited her and offered to give her church funds for several months to help her pay off outstanding bills. She happily accepted.</a:t>
            </a:r>
            <a:endParaRPr lang="en-US" sz="1100">
              <a:effectLst/>
              <a:latin typeface="Times New Roman" panose="02020603050405020304" pitchFamily="18" charset="0"/>
              <a:ea typeface="Times New Roman" panose="02020603050405020304" pitchFamily="18" charset="0"/>
            </a:endParaRPr>
          </a:p>
          <a:p>
            <a:pPr marL="0" marR="0" fontAlgn="base">
              <a:spcAft>
                <a:spcPts val="1950"/>
              </a:spcAft>
            </a:pPr>
            <a:r>
              <a:rPr lang="en-US" sz="1100">
                <a:effectLst/>
                <a:latin typeface="Arial" panose="020B0604020202020204" pitchFamily="34" charset="0"/>
                <a:ea typeface="Times New Roman" panose="02020603050405020304" pitchFamily="18" charset="0"/>
              </a:rPr>
              <a:t>Three months later it came out that, instead of paying her bills with the money we had been giving her, she had spent it on sweets and junk food, had gone out to restaurants with her family multiple times, and had bought each child a new bike. Not a single bill had been paid, and she needed more money.</a:t>
            </a:r>
            <a:endParaRPr lang="en-US" sz="1100">
              <a:effectLst/>
              <a:latin typeface="Times New Roman" panose="02020603050405020304" pitchFamily="18" charset="0"/>
              <a:ea typeface="Times New Roman" panose="02020603050405020304" pitchFamily="18" charset="0"/>
            </a:endParaRPr>
          </a:p>
          <a:p>
            <a:pPr marL="0" marR="0" fontAlgn="base">
              <a:spcAft>
                <a:spcPts val="1950"/>
              </a:spcAft>
            </a:pPr>
            <a:r>
              <a:rPr lang="en-US" sz="1100" b="1" i="1">
                <a:effectLst/>
                <a:latin typeface="Arial" panose="020B0604020202020204" pitchFamily="34" charset="0"/>
                <a:ea typeface="Times New Roman" panose="02020603050405020304" pitchFamily="18" charset="0"/>
              </a:rPr>
              <a:t>What would you do?</a:t>
            </a:r>
            <a:endParaRPr lang="en-US" sz="1100">
              <a:effectLst/>
              <a:latin typeface="Times New Roman" panose="02020603050405020304" pitchFamily="18" charset="0"/>
              <a:ea typeface="Times New Roman" panose="02020603050405020304" pitchFamily="18" charset="0"/>
            </a:endParaRPr>
          </a:p>
          <a:p>
            <a:pPr marL="0" indent="0">
              <a:buNone/>
            </a:pPr>
            <a:endParaRPr lang="en-US" sz="1100"/>
          </a:p>
        </p:txBody>
      </p:sp>
    </p:spTree>
    <p:extLst>
      <p:ext uri="{BB962C8B-B14F-4D97-AF65-F5344CB8AC3E}">
        <p14:creationId xmlns:p14="http://schemas.microsoft.com/office/powerpoint/2010/main" val="2621815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AC19DF-2388-9ADE-9F08-897387A9E487}"/>
              </a:ext>
            </a:extLst>
          </p:cNvPr>
          <p:cNvPicPr>
            <a:picLocks noChangeAspect="1"/>
          </p:cNvPicPr>
          <p:nvPr/>
        </p:nvPicPr>
        <p:blipFill>
          <a:blip r:embed="rId2">
            <a:duotone>
              <a:schemeClr val="bg2">
                <a:shade val="45000"/>
                <a:satMod val="135000"/>
              </a:schemeClr>
              <a:prstClr val="white"/>
            </a:duotone>
          </a:blip>
          <a:srcRect t="14205" b="152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46EBD6-0E7D-C61F-D911-801E10D6A566}"/>
              </a:ext>
            </a:extLst>
          </p:cNvPr>
          <p:cNvSpPr>
            <a:spLocks noGrp="1"/>
          </p:cNvSpPr>
          <p:nvPr>
            <p:ph type="title"/>
          </p:nvPr>
        </p:nvSpPr>
        <p:spPr>
          <a:xfrm>
            <a:off x="838200" y="365125"/>
            <a:ext cx="10515600" cy="1325563"/>
          </a:xfrm>
        </p:spPr>
        <p:txBody>
          <a:bodyPr>
            <a:normAutofit/>
          </a:bodyPr>
          <a:lstStyle/>
          <a:p>
            <a:r>
              <a:rPr lang="en-US" dirty="0"/>
              <a:t>The Wisdom of Others: </a:t>
            </a:r>
          </a:p>
        </p:txBody>
      </p:sp>
      <p:graphicFrame>
        <p:nvGraphicFramePr>
          <p:cNvPr id="5" name="Content Placeholder 2">
            <a:extLst>
              <a:ext uri="{FF2B5EF4-FFF2-40B4-BE49-F238E27FC236}">
                <a16:creationId xmlns:a16="http://schemas.microsoft.com/office/drawing/2014/main" id="{E04A0DE7-88F8-C89E-FF41-739D01D1079B}"/>
              </a:ext>
            </a:extLst>
          </p:cNvPr>
          <p:cNvGraphicFramePr>
            <a:graphicFrameLocks noGrp="1"/>
          </p:cNvGraphicFramePr>
          <p:nvPr>
            <p:ph idx="1"/>
            <p:extLst>
              <p:ext uri="{D42A27DB-BD31-4B8C-83A1-F6EECF244321}">
                <p14:modId xmlns:p14="http://schemas.microsoft.com/office/powerpoint/2010/main" val="1118044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276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F727E-3873-89E5-BFDE-44096A9A9C10}"/>
              </a:ext>
            </a:extLst>
          </p:cNvPr>
          <p:cNvSpPr>
            <a:spLocks noGrp="1"/>
          </p:cNvSpPr>
          <p:nvPr>
            <p:ph type="title"/>
          </p:nvPr>
        </p:nvSpPr>
        <p:spPr>
          <a:xfrm>
            <a:off x="761803" y="350196"/>
            <a:ext cx="4646904" cy="1624520"/>
          </a:xfrm>
        </p:spPr>
        <p:txBody>
          <a:bodyPr anchor="ctr">
            <a:normAutofit/>
          </a:bodyPr>
          <a:lstStyle/>
          <a:p>
            <a:r>
              <a:rPr lang="en-US" sz="3700"/>
              <a:t>Ways of Evangelizing or Sharing the Good News</a:t>
            </a:r>
          </a:p>
        </p:txBody>
      </p:sp>
      <p:sp>
        <p:nvSpPr>
          <p:cNvPr id="3" name="Content Placeholder 2">
            <a:extLst>
              <a:ext uri="{FF2B5EF4-FFF2-40B4-BE49-F238E27FC236}">
                <a16:creationId xmlns:a16="http://schemas.microsoft.com/office/drawing/2014/main" id="{48E049C6-E09E-F762-17F3-A9D34D1843BA}"/>
              </a:ext>
            </a:extLst>
          </p:cNvPr>
          <p:cNvSpPr>
            <a:spLocks noGrp="1"/>
          </p:cNvSpPr>
          <p:nvPr>
            <p:ph idx="1"/>
          </p:nvPr>
        </p:nvSpPr>
        <p:spPr>
          <a:xfrm>
            <a:off x="761802" y="2743200"/>
            <a:ext cx="4646905" cy="3613149"/>
          </a:xfrm>
        </p:spPr>
        <p:txBody>
          <a:bodyPr anchor="ctr">
            <a:normAutofit/>
          </a:bodyPr>
          <a:lstStyle/>
          <a:p>
            <a:pPr marL="0" indent="0">
              <a:buNone/>
            </a:pPr>
            <a:r>
              <a:rPr lang="en-US" sz="2000"/>
              <a:t>1. The Romans Road Approach </a:t>
            </a:r>
          </a:p>
        </p:txBody>
      </p:sp>
      <p:pic>
        <p:nvPicPr>
          <p:cNvPr id="5" name="Picture 4" descr="Winding mountain road">
            <a:extLst>
              <a:ext uri="{FF2B5EF4-FFF2-40B4-BE49-F238E27FC236}">
                <a16:creationId xmlns:a16="http://schemas.microsoft.com/office/drawing/2014/main" id="{52DE1E6E-3E26-5C61-F8C1-AB6A5508C652}"/>
              </a:ext>
            </a:extLst>
          </p:cNvPr>
          <p:cNvPicPr>
            <a:picLocks noChangeAspect="1"/>
          </p:cNvPicPr>
          <p:nvPr/>
        </p:nvPicPr>
        <p:blipFill>
          <a:blip r:embed="rId2"/>
          <a:srcRect l="13158" r="27442" b="-2"/>
          <a:stretch/>
        </p:blipFill>
        <p:spPr>
          <a:xfrm>
            <a:off x="6096000" y="1"/>
            <a:ext cx="6102825" cy="6858000"/>
          </a:xfrm>
          <a:prstGeom prst="rect">
            <a:avLst/>
          </a:prstGeom>
        </p:spPr>
      </p:pic>
    </p:spTree>
    <p:extLst>
      <p:ext uri="{BB962C8B-B14F-4D97-AF65-F5344CB8AC3E}">
        <p14:creationId xmlns:p14="http://schemas.microsoft.com/office/powerpoint/2010/main" val="311030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DEC2-E044-74BD-6AAF-A480A4E3EB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115062-6E2D-1C62-C45C-E70832D44F22}"/>
              </a:ext>
            </a:extLst>
          </p:cNvPr>
          <p:cNvSpPr>
            <a:spLocks noGrp="1"/>
          </p:cNvSpPr>
          <p:nvPr>
            <p:ph idx="1"/>
          </p:nvPr>
        </p:nvSpPr>
        <p:spPr/>
        <p:txBody>
          <a:bodyPr/>
          <a:lstStyle/>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Online Media 3" title="Roman Road to Salvation | How to be Saved">
            <a:hlinkClick r:id="" action="ppaction://media"/>
            <a:extLst>
              <a:ext uri="{FF2B5EF4-FFF2-40B4-BE49-F238E27FC236}">
                <a16:creationId xmlns:a16="http://schemas.microsoft.com/office/drawing/2014/main" id="{1175650D-7B5F-47B0-8483-2031B205A13E}"/>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381082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4F1D-10EE-EAAD-30F2-69D8384B7B69}"/>
              </a:ext>
            </a:extLst>
          </p:cNvPr>
          <p:cNvSpPr>
            <a:spLocks noGrp="1"/>
          </p:cNvSpPr>
          <p:nvPr>
            <p:ph type="title"/>
          </p:nvPr>
        </p:nvSpPr>
        <p:spPr/>
        <p:txBody>
          <a:bodyPr/>
          <a:lstStyle/>
          <a:p>
            <a:r>
              <a:rPr lang="en-US" dirty="0"/>
              <a:t>Memory Scriptures – The Romans Road</a:t>
            </a:r>
          </a:p>
        </p:txBody>
      </p:sp>
      <p:graphicFrame>
        <p:nvGraphicFramePr>
          <p:cNvPr id="5" name="Content Placeholder 2">
            <a:extLst>
              <a:ext uri="{FF2B5EF4-FFF2-40B4-BE49-F238E27FC236}">
                <a16:creationId xmlns:a16="http://schemas.microsoft.com/office/drawing/2014/main" id="{0424C82A-B610-5C28-BECE-CF6F2BBF1E7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9481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443BF0-ECB2-4FB2-B878-DE3D1D5782A4}"/>
              </a:ext>
            </a:extLst>
          </p:cNvPr>
          <p:cNvPicPr>
            <a:picLocks noChangeAspect="1"/>
          </p:cNvPicPr>
          <p:nvPr/>
        </p:nvPicPr>
        <p:blipFill>
          <a:blip r:embed="rId2">
            <a:duotone>
              <a:schemeClr val="bg2">
                <a:shade val="45000"/>
                <a:satMod val="135000"/>
              </a:schemeClr>
              <a:prstClr val="white"/>
            </a:duotone>
          </a:blip>
          <a:srcRect t="23743" b="125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66296-F7CD-A9DF-B406-618A74CA10FF}"/>
              </a:ext>
            </a:extLst>
          </p:cNvPr>
          <p:cNvSpPr>
            <a:spLocks noGrp="1"/>
          </p:cNvSpPr>
          <p:nvPr>
            <p:ph type="title"/>
          </p:nvPr>
        </p:nvSpPr>
        <p:spPr>
          <a:xfrm>
            <a:off x="838200" y="365125"/>
            <a:ext cx="10515600" cy="1325563"/>
          </a:xfrm>
        </p:spPr>
        <p:txBody>
          <a:bodyPr>
            <a:normAutofit/>
          </a:bodyPr>
          <a:lstStyle/>
          <a:p>
            <a:r>
              <a:rPr lang="en-US" dirty="0"/>
              <a:t>3 Things Every Deacon Ought to Do</a:t>
            </a:r>
          </a:p>
        </p:txBody>
      </p:sp>
      <p:graphicFrame>
        <p:nvGraphicFramePr>
          <p:cNvPr id="5" name="Content Placeholder 2">
            <a:extLst>
              <a:ext uri="{FF2B5EF4-FFF2-40B4-BE49-F238E27FC236}">
                <a16:creationId xmlns:a16="http://schemas.microsoft.com/office/drawing/2014/main" id="{62FCCFF5-8C9E-307E-8F85-9F6AAE4B3240}"/>
              </a:ext>
            </a:extLst>
          </p:cNvPr>
          <p:cNvGraphicFramePr>
            <a:graphicFrameLocks noGrp="1"/>
          </p:cNvGraphicFramePr>
          <p:nvPr>
            <p:ph idx="1"/>
            <p:extLst>
              <p:ext uri="{D42A27DB-BD31-4B8C-83A1-F6EECF244321}">
                <p14:modId xmlns:p14="http://schemas.microsoft.com/office/powerpoint/2010/main" val="33359518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907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651CA4-F17C-781F-8DED-44CBBA1FDD24}"/>
              </a:ext>
            </a:extLst>
          </p:cNvPr>
          <p:cNvSpPr>
            <a:spLocks noGrp="1"/>
          </p:cNvSpPr>
          <p:nvPr>
            <p:ph type="title"/>
          </p:nvPr>
        </p:nvSpPr>
        <p:spPr>
          <a:xfrm>
            <a:off x="621792" y="1161288"/>
            <a:ext cx="3602736" cy="4526280"/>
          </a:xfrm>
        </p:spPr>
        <p:txBody>
          <a:bodyPr>
            <a:normAutofit/>
          </a:bodyPr>
          <a:lstStyle/>
          <a:p>
            <a:r>
              <a:rPr lang="en-US" sz="4000"/>
              <a:t>The Office of the Deacon (1 Timothy 3:8-13)</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49C17595-4900-B13E-2808-3D967E109D8D}"/>
              </a:ext>
            </a:extLst>
          </p:cNvPr>
          <p:cNvGraphicFramePr>
            <a:graphicFrameLocks noGrp="1"/>
          </p:cNvGraphicFramePr>
          <p:nvPr>
            <p:ph idx="1"/>
            <p:extLst>
              <p:ext uri="{D42A27DB-BD31-4B8C-83A1-F6EECF244321}">
                <p14:modId xmlns:p14="http://schemas.microsoft.com/office/powerpoint/2010/main" val="2800899224"/>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244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40960-FA82-405D-FE44-29E87F773902}"/>
              </a:ext>
            </a:extLst>
          </p:cNvPr>
          <p:cNvSpPr>
            <a:spLocks noGrp="1"/>
          </p:cNvSpPr>
          <p:nvPr>
            <p:ph type="title"/>
          </p:nvPr>
        </p:nvSpPr>
        <p:spPr>
          <a:xfrm>
            <a:off x="761800" y="762001"/>
            <a:ext cx="5334197" cy="1708242"/>
          </a:xfrm>
        </p:spPr>
        <p:txBody>
          <a:bodyPr anchor="ctr">
            <a:normAutofit/>
          </a:bodyPr>
          <a:lstStyle/>
          <a:p>
            <a:r>
              <a:rPr lang="en-US" sz="4000"/>
              <a:t>The Office of the Deacon (1 Timothy 3:8-13)</a:t>
            </a:r>
          </a:p>
        </p:txBody>
      </p:sp>
      <p:sp>
        <p:nvSpPr>
          <p:cNvPr id="3" name="Content Placeholder 2">
            <a:extLst>
              <a:ext uri="{FF2B5EF4-FFF2-40B4-BE49-F238E27FC236}">
                <a16:creationId xmlns:a16="http://schemas.microsoft.com/office/drawing/2014/main" id="{A2CCF248-2A7E-C395-05F0-73DB7207C05A}"/>
              </a:ext>
            </a:extLst>
          </p:cNvPr>
          <p:cNvSpPr>
            <a:spLocks noGrp="1"/>
          </p:cNvSpPr>
          <p:nvPr>
            <p:ph idx="1"/>
          </p:nvPr>
        </p:nvSpPr>
        <p:spPr>
          <a:xfrm>
            <a:off x="761800" y="2470244"/>
            <a:ext cx="5334197" cy="3769835"/>
          </a:xfrm>
        </p:spPr>
        <p:txBody>
          <a:bodyPr anchor="ctr">
            <a:normAutofit/>
          </a:bodyPr>
          <a:lstStyle/>
          <a:p>
            <a:pPr marL="0" indent="0">
              <a:buNone/>
            </a:pPr>
            <a:r>
              <a:rPr lang="en-US" sz="2000"/>
              <a:t>Verse 9  it is said that THE DEACON HOLDS THE MYSTERY OF FAITH IN A PURE CONSCIOUS – A man of spiritual depth and whose theology matches his professional life. </a:t>
            </a:r>
          </a:p>
        </p:txBody>
      </p:sp>
      <p:pic>
        <p:nvPicPr>
          <p:cNvPr id="5" name="Picture 4" descr="Complex math formulas on a blackboard">
            <a:extLst>
              <a:ext uri="{FF2B5EF4-FFF2-40B4-BE49-F238E27FC236}">
                <a16:creationId xmlns:a16="http://schemas.microsoft.com/office/drawing/2014/main" id="{54777BE2-1080-24ED-5A01-85B45FB60E4B}"/>
              </a:ext>
            </a:extLst>
          </p:cNvPr>
          <p:cNvPicPr>
            <a:picLocks noChangeAspect="1"/>
          </p:cNvPicPr>
          <p:nvPr/>
        </p:nvPicPr>
        <p:blipFill>
          <a:blip r:embed="rId2"/>
          <a:srcRect l="28616" r="14695"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274071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185</TotalTime>
  <Words>3796</Words>
  <Application>Microsoft Office PowerPoint</Application>
  <PresentationFormat>Widescreen</PresentationFormat>
  <Paragraphs>159</Paragraphs>
  <Slides>33</Slides>
  <Notes>0</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Aptos</vt:lpstr>
      <vt:lpstr>Aptos Display</vt:lpstr>
      <vt:lpstr>Arial</vt:lpstr>
      <vt:lpstr>Bebas-Regular</vt:lpstr>
      <vt:lpstr>Calibri</vt:lpstr>
      <vt:lpstr>Enriqueta</vt:lpstr>
      <vt:lpstr>Libre Baskerville</vt:lpstr>
      <vt:lpstr>Roboto</vt:lpstr>
      <vt:lpstr>Segoe UI</vt:lpstr>
      <vt:lpstr>Times New Roman</vt:lpstr>
      <vt:lpstr>Office Theme</vt:lpstr>
      <vt:lpstr>PowerPoint Presentation</vt:lpstr>
      <vt:lpstr>The Deacon Must Know and Participate in the Mission of the Church </vt:lpstr>
      <vt:lpstr>OUR MISSION  &amp; VISION </vt:lpstr>
      <vt:lpstr>Ways of Evangelizing or Sharing the Good News</vt:lpstr>
      <vt:lpstr>PowerPoint Presentation</vt:lpstr>
      <vt:lpstr>Memory Scriptures – The Romans Road</vt:lpstr>
      <vt:lpstr>3 Things Every Deacon Ought to Do</vt:lpstr>
      <vt:lpstr>The Office of the Deacon (1 Timothy 3:8-13)</vt:lpstr>
      <vt:lpstr>The Office of the Deacon (1 Timothy 3:8-13)</vt:lpstr>
      <vt:lpstr>The Office of the Deacon (1 Timothy 3:8-13)</vt:lpstr>
      <vt:lpstr>The Office of the Deacon (1 Timothy 3:8-13)</vt:lpstr>
      <vt:lpstr>The Office of the Deacon (1 Timothy 3:8-13)</vt:lpstr>
      <vt:lpstr>The Office of the Deacon (1 Timothy 3:8-13)</vt:lpstr>
      <vt:lpstr>The Work of the Diaconate/Deacon </vt:lpstr>
      <vt:lpstr>How to Pray </vt:lpstr>
      <vt:lpstr>The ACTS of Prayer  (Matthew 6:9-13) Personal and Group/Corporate  </vt:lpstr>
      <vt:lpstr>The Work of the Diaconate/Deacon </vt:lpstr>
      <vt:lpstr>He ought to know the Values or the Statement of Faith of Baptist  ARTICLES OF FAITH The Articles of Faith which should be adopted by Baptist churches at the time of organization: </vt:lpstr>
      <vt:lpstr>He ought to know the Values or the Statement of Faith of Baptist  ARTICLES OF FAITH The Articles of Faith which should be adopted by Baptist churches at the time of organization: </vt:lpstr>
      <vt:lpstr>He ought to know the Values or the Statement of Faith of Baptist  ARTICLES OF FAITH The Articles of Faith which should be adopted by Baptist churches at the time of organization: </vt:lpstr>
      <vt:lpstr>He ought to know the Values or the Statement of Faith of Baptist  ARTICLES OF FAITH The Articles of Faith which should be adopted by Baptist churches at the time of organization: </vt:lpstr>
      <vt:lpstr>He ought to know the Values or the Statement of Faith of Baptist  ARTICLES OF FAITH The Articles of Faith which should be adopted by Baptist churches at the time of organization: </vt:lpstr>
      <vt:lpstr>He ought to know the Values or the Statement of Faith of Baptist  ARTICLES OF FAITH The Articles of Faith which should be adopted by Baptist churches at the time of organization: </vt:lpstr>
      <vt:lpstr>He ought to know the Values or the Statement of Faith of Baptist  ARTICLES OF FAITH The Articles of Faith which should be adopted by Baptist churches at the time of organization: </vt:lpstr>
      <vt:lpstr>What are the Values of The Christian/Disciple of Christ</vt:lpstr>
      <vt:lpstr>The Work of the Diaconate/Deacon </vt:lpstr>
      <vt:lpstr>Conduct in Business Decisions - “Deacon Run Churches”  Are They Biblical? </vt:lpstr>
      <vt:lpstr>Biblical References (The Governance of the local Church.) </vt:lpstr>
      <vt:lpstr>The Work of the Diaconate/Deacon </vt:lpstr>
      <vt:lpstr>PowerPoint Presentation</vt:lpstr>
      <vt:lpstr>BASIC BIBLE KNOWLEDGE</vt:lpstr>
      <vt:lpstr>The Wisdom of Others: </vt:lpstr>
      <vt:lpstr>The Wisdom of Others: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Toby Philpart</dc:creator>
  <cp:lastModifiedBy>Toby Philpart</cp:lastModifiedBy>
  <cp:revision>1</cp:revision>
  <dcterms:created xsi:type="dcterms:W3CDTF">2024-11-14T13:17:15Z</dcterms:created>
  <dcterms:modified xsi:type="dcterms:W3CDTF">2024-11-14T16:23:09Z</dcterms:modified>
</cp:coreProperties>
</file>