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CDE566-1D9A-46BA-9FC1-353263FC33AC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CC4C2C1-25BD-4F3C-9014-840F1DC996B9}">
      <dgm:prSet/>
      <dgm:spPr/>
      <dgm:t>
        <a:bodyPr/>
        <a:lstStyle/>
        <a:p>
          <a:r>
            <a:rPr lang="en-US"/>
            <a:t>Toby – Group Leader</a:t>
          </a:r>
        </a:p>
      </dgm:t>
    </dgm:pt>
    <dgm:pt modelId="{FF972AC8-6ADF-4CE4-B785-A91E48BBDEE7}" type="parTrans" cxnId="{255C32D1-A7B6-40FA-95F6-7724ACCA0783}">
      <dgm:prSet/>
      <dgm:spPr/>
      <dgm:t>
        <a:bodyPr/>
        <a:lstStyle/>
        <a:p>
          <a:endParaRPr lang="en-US"/>
        </a:p>
      </dgm:t>
    </dgm:pt>
    <dgm:pt modelId="{C81E766F-31D1-4DA3-B085-818EDF23A279}" type="sibTrans" cxnId="{255C32D1-A7B6-40FA-95F6-7724ACCA0783}">
      <dgm:prSet/>
      <dgm:spPr/>
      <dgm:t>
        <a:bodyPr/>
        <a:lstStyle/>
        <a:p>
          <a:endParaRPr lang="en-US"/>
        </a:p>
      </dgm:t>
    </dgm:pt>
    <dgm:pt modelId="{9CAF9984-1D67-4CAA-B285-3217D56A2679}">
      <dgm:prSet/>
      <dgm:spPr/>
      <dgm:t>
        <a:bodyPr/>
        <a:lstStyle/>
        <a:p>
          <a:r>
            <a:rPr lang="en-US"/>
            <a:t>Flora</a:t>
          </a:r>
        </a:p>
      </dgm:t>
    </dgm:pt>
    <dgm:pt modelId="{821A82BA-44BA-4144-8E08-964C1740E4E7}" type="parTrans" cxnId="{A8B6558F-E210-4D6F-86D9-09F068343D68}">
      <dgm:prSet/>
      <dgm:spPr/>
      <dgm:t>
        <a:bodyPr/>
        <a:lstStyle/>
        <a:p>
          <a:endParaRPr lang="en-US"/>
        </a:p>
      </dgm:t>
    </dgm:pt>
    <dgm:pt modelId="{64C1534F-AD1D-4F53-8295-0BD2258764B0}" type="sibTrans" cxnId="{A8B6558F-E210-4D6F-86D9-09F068343D68}">
      <dgm:prSet/>
      <dgm:spPr/>
      <dgm:t>
        <a:bodyPr/>
        <a:lstStyle/>
        <a:p>
          <a:endParaRPr lang="en-US"/>
        </a:p>
      </dgm:t>
    </dgm:pt>
    <dgm:pt modelId="{E35DDCB7-5FA4-44CE-9890-F9925F6B969E}">
      <dgm:prSet/>
      <dgm:spPr/>
      <dgm:t>
        <a:bodyPr/>
        <a:lstStyle/>
        <a:p>
          <a:r>
            <a:rPr lang="en-US"/>
            <a:t>Sonjia</a:t>
          </a:r>
        </a:p>
      </dgm:t>
    </dgm:pt>
    <dgm:pt modelId="{0691FD8A-0E38-4E9A-A64D-3DF234D3286C}" type="parTrans" cxnId="{BECAD5E1-400F-4CE2-AA87-D577A1F852DF}">
      <dgm:prSet/>
      <dgm:spPr/>
      <dgm:t>
        <a:bodyPr/>
        <a:lstStyle/>
        <a:p>
          <a:endParaRPr lang="en-US"/>
        </a:p>
      </dgm:t>
    </dgm:pt>
    <dgm:pt modelId="{824D7828-99A4-4147-A972-62D9BCAE4954}" type="sibTrans" cxnId="{BECAD5E1-400F-4CE2-AA87-D577A1F852DF}">
      <dgm:prSet/>
      <dgm:spPr/>
      <dgm:t>
        <a:bodyPr/>
        <a:lstStyle/>
        <a:p>
          <a:endParaRPr lang="en-US"/>
        </a:p>
      </dgm:t>
    </dgm:pt>
    <dgm:pt modelId="{291FDB84-5314-4504-8057-0809AFD742B3}">
      <dgm:prSet/>
      <dgm:spPr/>
      <dgm:t>
        <a:bodyPr/>
        <a:lstStyle/>
        <a:p>
          <a:r>
            <a:rPr lang="en-US"/>
            <a:t>Tyrone </a:t>
          </a:r>
        </a:p>
      </dgm:t>
    </dgm:pt>
    <dgm:pt modelId="{F98EB4C8-10C2-49FB-AECF-BAB4A5653B8E}" type="parTrans" cxnId="{7B7D8ED3-8ED0-4CBC-8FB3-25BDDE901B38}">
      <dgm:prSet/>
      <dgm:spPr/>
      <dgm:t>
        <a:bodyPr/>
        <a:lstStyle/>
        <a:p>
          <a:endParaRPr lang="en-US"/>
        </a:p>
      </dgm:t>
    </dgm:pt>
    <dgm:pt modelId="{B741B722-6A66-4EAF-BFF4-33A60C457BC4}" type="sibTrans" cxnId="{7B7D8ED3-8ED0-4CBC-8FB3-25BDDE901B38}">
      <dgm:prSet/>
      <dgm:spPr/>
      <dgm:t>
        <a:bodyPr/>
        <a:lstStyle/>
        <a:p>
          <a:endParaRPr lang="en-US"/>
        </a:p>
      </dgm:t>
    </dgm:pt>
    <dgm:pt modelId="{0A92D917-C751-48DE-8B03-E8CAC5D67260}" type="pres">
      <dgm:prSet presAssocID="{F3CDE566-1D9A-46BA-9FC1-353263FC33AC}" presName="matrix" presStyleCnt="0">
        <dgm:presLayoutVars>
          <dgm:chMax val="1"/>
          <dgm:dir/>
          <dgm:resizeHandles val="exact"/>
        </dgm:presLayoutVars>
      </dgm:prSet>
      <dgm:spPr/>
    </dgm:pt>
    <dgm:pt modelId="{AE449DFD-F492-468C-A710-8859281FD753}" type="pres">
      <dgm:prSet presAssocID="{F3CDE566-1D9A-46BA-9FC1-353263FC33AC}" presName="diamond" presStyleLbl="bgShp" presStyleIdx="0" presStyleCnt="1"/>
      <dgm:spPr/>
    </dgm:pt>
    <dgm:pt modelId="{669D75BA-0176-4E45-8057-450B0D3120E4}" type="pres">
      <dgm:prSet presAssocID="{F3CDE566-1D9A-46BA-9FC1-353263FC33A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02942CC-6733-48CD-86C7-347F80FD2CDE}" type="pres">
      <dgm:prSet presAssocID="{F3CDE566-1D9A-46BA-9FC1-353263FC33A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1B2A70D-BBC2-49D5-A7C1-DCD8A77E14DD}" type="pres">
      <dgm:prSet presAssocID="{F3CDE566-1D9A-46BA-9FC1-353263FC33A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BF39B82-934E-4D9D-9D5F-A17A5A51B23B}" type="pres">
      <dgm:prSet presAssocID="{F3CDE566-1D9A-46BA-9FC1-353263FC33A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30FDF33-97E0-40B2-84F2-92BE0B5E9174}" type="presOf" srcId="{E35DDCB7-5FA4-44CE-9890-F9925F6B969E}" destId="{61B2A70D-BBC2-49D5-A7C1-DCD8A77E14DD}" srcOrd="0" destOrd="0" presId="urn:microsoft.com/office/officeart/2005/8/layout/matrix3"/>
    <dgm:cxn modelId="{46789882-471D-4CB7-9AC2-ADD88D2BB715}" type="presOf" srcId="{F3CDE566-1D9A-46BA-9FC1-353263FC33AC}" destId="{0A92D917-C751-48DE-8B03-E8CAC5D67260}" srcOrd="0" destOrd="0" presId="urn:microsoft.com/office/officeart/2005/8/layout/matrix3"/>
    <dgm:cxn modelId="{A8B6558F-E210-4D6F-86D9-09F068343D68}" srcId="{F3CDE566-1D9A-46BA-9FC1-353263FC33AC}" destId="{9CAF9984-1D67-4CAA-B285-3217D56A2679}" srcOrd="1" destOrd="0" parTransId="{821A82BA-44BA-4144-8E08-964C1740E4E7}" sibTransId="{64C1534F-AD1D-4F53-8295-0BD2258764B0}"/>
    <dgm:cxn modelId="{255C32D1-A7B6-40FA-95F6-7724ACCA0783}" srcId="{F3CDE566-1D9A-46BA-9FC1-353263FC33AC}" destId="{7CC4C2C1-25BD-4F3C-9014-840F1DC996B9}" srcOrd="0" destOrd="0" parTransId="{FF972AC8-6ADF-4CE4-B785-A91E48BBDEE7}" sibTransId="{C81E766F-31D1-4DA3-B085-818EDF23A279}"/>
    <dgm:cxn modelId="{7B7D8ED3-8ED0-4CBC-8FB3-25BDDE901B38}" srcId="{F3CDE566-1D9A-46BA-9FC1-353263FC33AC}" destId="{291FDB84-5314-4504-8057-0809AFD742B3}" srcOrd="3" destOrd="0" parTransId="{F98EB4C8-10C2-49FB-AECF-BAB4A5653B8E}" sibTransId="{B741B722-6A66-4EAF-BFF4-33A60C457BC4}"/>
    <dgm:cxn modelId="{BC14DDD6-F58E-4B87-BE46-91CB3D9694DF}" type="presOf" srcId="{7CC4C2C1-25BD-4F3C-9014-840F1DC996B9}" destId="{669D75BA-0176-4E45-8057-450B0D3120E4}" srcOrd="0" destOrd="0" presId="urn:microsoft.com/office/officeart/2005/8/layout/matrix3"/>
    <dgm:cxn modelId="{BECAD5E1-400F-4CE2-AA87-D577A1F852DF}" srcId="{F3CDE566-1D9A-46BA-9FC1-353263FC33AC}" destId="{E35DDCB7-5FA4-44CE-9890-F9925F6B969E}" srcOrd="2" destOrd="0" parTransId="{0691FD8A-0E38-4E9A-A64D-3DF234D3286C}" sibTransId="{824D7828-99A4-4147-A972-62D9BCAE4954}"/>
    <dgm:cxn modelId="{F5E919EF-2FB1-4BBF-B807-016074B5054E}" type="presOf" srcId="{9CAF9984-1D67-4CAA-B285-3217D56A2679}" destId="{902942CC-6733-48CD-86C7-347F80FD2CDE}" srcOrd="0" destOrd="0" presId="urn:microsoft.com/office/officeart/2005/8/layout/matrix3"/>
    <dgm:cxn modelId="{CFD301FF-17E1-4E73-9E2D-AB0B5B168013}" type="presOf" srcId="{291FDB84-5314-4504-8057-0809AFD742B3}" destId="{6BF39B82-934E-4D9D-9D5F-A17A5A51B23B}" srcOrd="0" destOrd="0" presId="urn:microsoft.com/office/officeart/2005/8/layout/matrix3"/>
    <dgm:cxn modelId="{0CB51A88-D64C-4C01-B2DA-801415610CFD}" type="presParOf" srcId="{0A92D917-C751-48DE-8B03-E8CAC5D67260}" destId="{AE449DFD-F492-468C-A710-8859281FD753}" srcOrd="0" destOrd="0" presId="urn:microsoft.com/office/officeart/2005/8/layout/matrix3"/>
    <dgm:cxn modelId="{0132CCDE-346A-47E9-850D-D87B3A82EBC5}" type="presParOf" srcId="{0A92D917-C751-48DE-8B03-E8CAC5D67260}" destId="{669D75BA-0176-4E45-8057-450B0D3120E4}" srcOrd="1" destOrd="0" presId="urn:microsoft.com/office/officeart/2005/8/layout/matrix3"/>
    <dgm:cxn modelId="{D3CDC4FC-AF64-4D97-9433-5A1460FCF6EA}" type="presParOf" srcId="{0A92D917-C751-48DE-8B03-E8CAC5D67260}" destId="{902942CC-6733-48CD-86C7-347F80FD2CDE}" srcOrd="2" destOrd="0" presId="urn:microsoft.com/office/officeart/2005/8/layout/matrix3"/>
    <dgm:cxn modelId="{90D1C2D9-202C-447B-B980-D5E4E6A5018B}" type="presParOf" srcId="{0A92D917-C751-48DE-8B03-E8CAC5D67260}" destId="{61B2A70D-BBC2-49D5-A7C1-DCD8A77E14DD}" srcOrd="3" destOrd="0" presId="urn:microsoft.com/office/officeart/2005/8/layout/matrix3"/>
    <dgm:cxn modelId="{C9F56C9D-C6D5-4ED8-A86D-4D7FB8C54D69}" type="presParOf" srcId="{0A92D917-C751-48DE-8B03-E8CAC5D67260}" destId="{6BF39B82-934E-4D9D-9D5F-A17A5A51B2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790C99-E531-4134-9C6B-8130D3D059D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60E30F5-67B8-4454-934B-9F72A6150665}">
      <dgm:prSet/>
      <dgm:spPr/>
      <dgm:t>
        <a:bodyPr/>
        <a:lstStyle/>
        <a:p>
          <a:r>
            <a:rPr lang="en-US"/>
            <a:t>New Creation</a:t>
          </a:r>
        </a:p>
      </dgm:t>
    </dgm:pt>
    <dgm:pt modelId="{A2761003-7263-41A4-8BBD-00ED4510D3B3}" type="parTrans" cxnId="{141F3B30-BAAE-4F47-8DB8-63D2A246CA31}">
      <dgm:prSet/>
      <dgm:spPr/>
      <dgm:t>
        <a:bodyPr/>
        <a:lstStyle/>
        <a:p>
          <a:endParaRPr lang="en-US"/>
        </a:p>
      </dgm:t>
    </dgm:pt>
    <dgm:pt modelId="{14A0264D-8A42-4DBF-9751-1F81C913D856}" type="sibTrans" cxnId="{141F3B30-BAAE-4F47-8DB8-63D2A246CA31}">
      <dgm:prSet/>
      <dgm:spPr/>
      <dgm:t>
        <a:bodyPr/>
        <a:lstStyle/>
        <a:p>
          <a:endParaRPr lang="en-US"/>
        </a:p>
      </dgm:t>
    </dgm:pt>
    <dgm:pt modelId="{C11C3681-437C-4314-980B-746AC1989616}">
      <dgm:prSet/>
      <dgm:spPr/>
      <dgm:t>
        <a:bodyPr/>
        <a:lstStyle/>
        <a:p>
          <a:r>
            <a:rPr lang="en-US"/>
            <a:t>Saved</a:t>
          </a:r>
        </a:p>
      </dgm:t>
    </dgm:pt>
    <dgm:pt modelId="{AEE1DB3D-87B5-49C9-92AE-5E16C0733574}" type="parTrans" cxnId="{2EE30982-C654-4241-BB65-89953DDBCB7B}">
      <dgm:prSet/>
      <dgm:spPr/>
      <dgm:t>
        <a:bodyPr/>
        <a:lstStyle/>
        <a:p>
          <a:endParaRPr lang="en-US"/>
        </a:p>
      </dgm:t>
    </dgm:pt>
    <dgm:pt modelId="{172D21B5-8BCB-49FE-BB73-592D50EA357A}" type="sibTrans" cxnId="{2EE30982-C654-4241-BB65-89953DDBCB7B}">
      <dgm:prSet/>
      <dgm:spPr/>
      <dgm:t>
        <a:bodyPr/>
        <a:lstStyle/>
        <a:p>
          <a:endParaRPr lang="en-US"/>
        </a:p>
      </dgm:t>
    </dgm:pt>
    <dgm:pt modelId="{39C0AA36-DDFD-41FF-8610-FD5F6CCC5B7E}">
      <dgm:prSet/>
      <dgm:spPr/>
      <dgm:t>
        <a:bodyPr/>
        <a:lstStyle/>
        <a:p>
          <a:r>
            <a:rPr lang="en-US"/>
            <a:t>Born again</a:t>
          </a:r>
        </a:p>
      </dgm:t>
    </dgm:pt>
    <dgm:pt modelId="{5E7009A3-9F88-4739-A6FE-AAEAE921AAA6}" type="parTrans" cxnId="{1C1C83A4-1B92-4280-B0B7-2911BCA18621}">
      <dgm:prSet/>
      <dgm:spPr/>
      <dgm:t>
        <a:bodyPr/>
        <a:lstStyle/>
        <a:p>
          <a:endParaRPr lang="en-US"/>
        </a:p>
      </dgm:t>
    </dgm:pt>
    <dgm:pt modelId="{62C4A440-A1CB-4F7B-B789-24DF0B490E17}" type="sibTrans" cxnId="{1C1C83A4-1B92-4280-B0B7-2911BCA18621}">
      <dgm:prSet/>
      <dgm:spPr/>
      <dgm:t>
        <a:bodyPr/>
        <a:lstStyle/>
        <a:p>
          <a:endParaRPr lang="en-US"/>
        </a:p>
      </dgm:t>
    </dgm:pt>
    <dgm:pt modelId="{45E831B5-A0A9-4994-A4C5-4E8FDDE1DC1A}">
      <dgm:prSet/>
      <dgm:spPr/>
      <dgm:t>
        <a:bodyPr/>
        <a:lstStyle/>
        <a:p>
          <a:r>
            <a:rPr lang="en-US"/>
            <a:t>Redeemed</a:t>
          </a:r>
        </a:p>
      </dgm:t>
    </dgm:pt>
    <dgm:pt modelId="{5FC92D0B-9215-4C13-AAB2-6DE8A7892CE2}" type="parTrans" cxnId="{DEB0BB7F-16DA-4070-ABF1-29A22B34DE5D}">
      <dgm:prSet/>
      <dgm:spPr/>
      <dgm:t>
        <a:bodyPr/>
        <a:lstStyle/>
        <a:p>
          <a:endParaRPr lang="en-US"/>
        </a:p>
      </dgm:t>
    </dgm:pt>
    <dgm:pt modelId="{90FFE028-D1FF-43C5-B821-063AE860537E}" type="sibTrans" cxnId="{DEB0BB7F-16DA-4070-ABF1-29A22B34DE5D}">
      <dgm:prSet/>
      <dgm:spPr/>
      <dgm:t>
        <a:bodyPr/>
        <a:lstStyle/>
        <a:p>
          <a:endParaRPr lang="en-US"/>
        </a:p>
      </dgm:t>
    </dgm:pt>
    <dgm:pt modelId="{7B1E63F2-8C0F-41FB-AE5F-2B29D597B598}" type="pres">
      <dgm:prSet presAssocID="{82790C99-E531-4134-9C6B-8130D3D059DC}" presName="linear" presStyleCnt="0">
        <dgm:presLayoutVars>
          <dgm:animLvl val="lvl"/>
          <dgm:resizeHandles val="exact"/>
        </dgm:presLayoutVars>
      </dgm:prSet>
      <dgm:spPr/>
    </dgm:pt>
    <dgm:pt modelId="{BAB42045-FB34-4928-909C-9A90FF9AB27E}" type="pres">
      <dgm:prSet presAssocID="{360E30F5-67B8-4454-934B-9F72A615066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246EDAD-3C59-49B0-A949-9069B14E08AD}" type="pres">
      <dgm:prSet presAssocID="{14A0264D-8A42-4DBF-9751-1F81C913D856}" presName="spacer" presStyleCnt="0"/>
      <dgm:spPr/>
    </dgm:pt>
    <dgm:pt modelId="{3812A80E-BF6C-49E0-A672-7F65CE5184F6}" type="pres">
      <dgm:prSet presAssocID="{C11C3681-437C-4314-980B-746AC19896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99C169-45B6-49C4-8037-25EAD05D361C}" type="pres">
      <dgm:prSet presAssocID="{172D21B5-8BCB-49FE-BB73-592D50EA357A}" presName="spacer" presStyleCnt="0"/>
      <dgm:spPr/>
    </dgm:pt>
    <dgm:pt modelId="{69044A11-0A93-438A-9511-868DA74B6AEE}" type="pres">
      <dgm:prSet presAssocID="{39C0AA36-DDFD-41FF-8610-FD5F6CCC5B7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76F2D2-D71B-4372-BFEC-AD300CC112CE}" type="pres">
      <dgm:prSet presAssocID="{62C4A440-A1CB-4F7B-B789-24DF0B490E17}" presName="spacer" presStyleCnt="0"/>
      <dgm:spPr/>
    </dgm:pt>
    <dgm:pt modelId="{A7D77AB6-6A53-442C-B99F-3E32883B387D}" type="pres">
      <dgm:prSet presAssocID="{45E831B5-A0A9-4994-A4C5-4E8FDDE1DC1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90BBE2F-6479-4CB3-8D1B-B2C800256666}" type="presOf" srcId="{360E30F5-67B8-4454-934B-9F72A6150665}" destId="{BAB42045-FB34-4928-909C-9A90FF9AB27E}" srcOrd="0" destOrd="0" presId="urn:microsoft.com/office/officeart/2005/8/layout/vList2"/>
    <dgm:cxn modelId="{141F3B30-BAAE-4F47-8DB8-63D2A246CA31}" srcId="{82790C99-E531-4134-9C6B-8130D3D059DC}" destId="{360E30F5-67B8-4454-934B-9F72A6150665}" srcOrd="0" destOrd="0" parTransId="{A2761003-7263-41A4-8BBD-00ED4510D3B3}" sibTransId="{14A0264D-8A42-4DBF-9751-1F81C913D856}"/>
    <dgm:cxn modelId="{D1AE9E33-E180-4872-AD48-8F15E5FC7EBE}" type="presOf" srcId="{39C0AA36-DDFD-41FF-8610-FD5F6CCC5B7E}" destId="{69044A11-0A93-438A-9511-868DA74B6AEE}" srcOrd="0" destOrd="0" presId="urn:microsoft.com/office/officeart/2005/8/layout/vList2"/>
    <dgm:cxn modelId="{42F20662-1228-481C-A5F5-630C32822C70}" type="presOf" srcId="{45E831B5-A0A9-4994-A4C5-4E8FDDE1DC1A}" destId="{A7D77AB6-6A53-442C-B99F-3E32883B387D}" srcOrd="0" destOrd="0" presId="urn:microsoft.com/office/officeart/2005/8/layout/vList2"/>
    <dgm:cxn modelId="{8699AD74-06C4-43B7-9C77-7B08E3AFC658}" type="presOf" srcId="{C11C3681-437C-4314-980B-746AC1989616}" destId="{3812A80E-BF6C-49E0-A672-7F65CE5184F6}" srcOrd="0" destOrd="0" presId="urn:microsoft.com/office/officeart/2005/8/layout/vList2"/>
    <dgm:cxn modelId="{DEB0BB7F-16DA-4070-ABF1-29A22B34DE5D}" srcId="{82790C99-E531-4134-9C6B-8130D3D059DC}" destId="{45E831B5-A0A9-4994-A4C5-4E8FDDE1DC1A}" srcOrd="3" destOrd="0" parTransId="{5FC92D0B-9215-4C13-AAB2-6DE8A7892CE2}" sibTransId="{90FFE028-D1FF-43C5-B821-063AE860537E}"/>
    <dgm:cxn modelId="{2EE30982-C654-4241-BB65-89953DDBCB7B}" srcId="{82790C99-E531-4134-9C6B-8130D3D059DC}" destId="{C11C3681-437C-4314-980B-746AC1989616}" srcOrd="1" destOrd="0" parTransId="{AEE1DB3D-87B5-49C9-92AE-5E16C0733574}" sibTransId="{172D21B5-8BCB-49FE-BB73-592D50EA357A}"/>
    <dgm:cxn modelId="{1C1C83A4-1B92-4280-B0B7-2911BCA18621}" srcId="{82790C99-E531-4134-9C6B-8130D3D059DC}" destId="{39C0AA36-DDFD-41FF-8610-FD5F6CCC5B7E}" srcOrd="2" destOrd="0" parTransId="{5E7009A3-9F88-4739-A6FE-AAEAE921AAA6}" sibTransId="{62C4A440-A1CB-4F7B-B789-24DF0B490E17}"/>
    <dgm:cxn modelId="{ECCC35A6-51D8-40B7-91F4-6958882D4F19}" type="presOf" srcId="{82790C99-E531-4134-9C6B-8130D3D059DC}" destId="{7B1E63F2-8C0F-41FB-AE5F-2B29D597B598}" srcOrd="0" destOrd="0" presId="urn:microsoft.com/office/officeart/2005/8/layout/vList2"/>
    <dgm:cxn modelId="{A0B9AA64-90FA-4AB6-8E6E-11B25C1EDECB}" type="presParOf" srcId="{7B1E63F2-8C0F-41FB-AE5F-2B29D597B598}" destId="{BAB42045-FB34-4928-909C-9A90FF9AB27E}" srcOrd="0" destOrd="0" presId="urn:microsoft.com/office/officeart/2005/8/layout/vList2"/>
    <dgm:cxn modelId="{12590F39-24A9-4EC1-BD20-51680ABAD842}" type="presParOf" srcId="{7B1E63F2-8C0F-41FB-AE5F-2B29D597B598}" destId="{9246EDAD-3C59-49B0-A949-9069B14E08AD}" srcOrd="1" destOrd="0" presId="urn:microsoft.com/office/officeart/2005/8/layout/vList2"/>
    <dgm:cxn modelId="{2F1EB4AC-6A65-4C72-9CE5-5F3B07C2EB6A}" type="presParOf" srcId="{7B1E63F2-8C0F-41FB-AE5F-2B29D597B598}" destId="{3812A80E-BF6C-49E0-A672-7F65CE5184F6}" srcOrd="2" destOrd="0" presId="urn:microsoft.com/office/officeart/2005/8/layout/vList2"/>
    <dgm:cxn modelId="{E288224A-6BBD-4EFE-84C5-148C9907EC3C}" type="presParOf" srcId="{7B1E63F2-8C0F-41FB-AE5F-2B29D597B598}" destId="{1F99C169-45B6-49C4-8037-25EAD05D361C}" srcOrd="3" destOrd="0" presId="urn:microsoft.com/office/officeart/2005/8/layout/vList2"/>
    <dgm:cxn modelId="{D3AC70D3-10AF-4344-B1AC-50EDE2FD5201}" type="presParOf" srcId="{7B1E63F2-8C0F-41FB-AE5F-2B29D597B598}" destId="{69044A11-0A93-438A-9511-868DA74B6AEE}" srcOrd="4" destOrd="0" presId="urn:microsoft.com/office/officeart/2005/8/layout/vList2"/>
    <dgm:cxn modelId="{742E3143-E16F-441F-AA07-0CD7FBB308BC}" type="presParOf" srcId="{7B1E63F2-8C0F-41FB-AE5F-2B29D597B598}" destId="{4576F2D2-D71B-4372-BFEC-AD300CC112CE}" srcOrd="5" destOrd="0" presId="urn:microsoft.com/office/officeart/2005/8/layout/vList2"/>
    <dgm:cxn modelId="{E613215D-233B-4326-A387-33CD454E3F01}" type="presParOf" srcId="{7B1E63F2-8C0F-41FB-AE5F-2B29D597B598}" destId="{A7D77AB6-6A53-442C-B99F-3E32883B387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482D3C-4547-4A5F-8D9A-003A97F115D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A26986F-B4EC-4F6F-9DDD-8EFD5185948D}">
      <dgm:prSet/>
      <dgm:spPr/>
      <dgm:t>
        <a:bodyPr/>
        <a:lstStyle/>
        <a:p>
          <a:r>
            <a:rPr lang="en-US"/>
            <a:t>There is the CREATION  of man.</a:t>
          </a:r>
        </a:p>
      </dgm:t>
    </dgm:pt>
    <dgm:pt modelId="{43B6C79D-46E3-4226-BD01-E72E8DF438FD}" type="parTrans" cxnId="{FB5E8706-8B06-4223-AAA5-15F668FB8947}">
      <dgm:prSet/>
      <dgm:spPr/>
      <dgm:t>
        <a:bodyPr/>
        <a:lstStyle/>
        <a:p>
          <a:endParaRPr lang="en-US"/>
        </a:p>
      </dgm:t>
    </dgm:pt>
    <dgm:pt modelId="{AF8813FD-34F4-4C22-AE37-E9C5B8BFFAD5}" type="sibTrans" cxnId="{FB5E8706-8B06-4223-AAA5-15F668FB8947}">
      <dgm:prSet/>
      <dgm:spPr/>
      <dgm:t>
        <a:bodyPr/>
        <a:lstStyle/>
        <a:p>
          <a:endParaRPr lang="en-US"/>
        </a:p>
      </dgm:t>
    </dgm:pt>
    <dgm:pt modelId="{73CAE33A-545F-4E7E-B7B6-B7D4DE76D27D}">
      <dgm:prSet/>
      <dgm:spPr/>
      <dgm:t>
        <a:bodyPr/>
        <a:lstStyle/>
        <a:p>
          <a:r>
            <a:rPr lang="en-US"/>
            <a:t>Then there was the Fall of man.</a:t>
          </a:r>
        </a:p>
      </dgm:t>
    </dgm:pt>
    <dgm:pt modelId="{D1DBE6B7-C0D1-44C8-A457-17A8BAB80228}" type="parTrans" cxnId="{87799D86-4390-4238-B11B-1FA3D67A78BD}">
      <dgm:prSet/>
      <dgm:spPr/>
      <dgm:t>
        <a:bodyPr/>
        <a:lstStyle/>
        <a:p>
          <a:endParaRPr lang="en-US"/>
        </a:p>
      </dgm:t>
    </dgm:pt>
    <dgm:pt modelId="{DE5CFA76-18B5-4092-96F6-9A89BBE887E3}" type="sibTrans" cxnId="{87799D86-4390-4238-B11B-1FA3D67A78BD}">
      <dgm:prSet/>
      <dgm:spPr/>
      <dgm:t>
        <a:bodyPr/>
        <a:lstStyle/>
        <a:p>
          <a:endParaRPr lang="en-US"/>
        </a:p>
      </dgm:t>
    </dgm:pt>
    <dgm:pt modelId="{C488418B-22AB-4996-BD89-C8916010BBAA}">
      <dgm:prSet/>
      <dgm:spPr/>
      <dgm:t>
        <a:bodyPr/>
        <a:lstStyle/>
        <a:p>
          <a:r>
            <a:rPr lang="en-US"/>
            <a:t>God’s Plan of REDEMPTION.</a:t>
          </a:r>
        </a:p>
      </dgm:t>
    </dgm:pt>
    <dgm:pt modelId="{84A05C03-091F-4D75-B0E5-0BBFD1A8DA03}" type="parTrans" cxnId="{D9BDC95E-2BC6-4DB1-8C0E-329AE8275EE8}">
      <dgm:prSet/>
      <dgm:spPr/>
      <dgm:t>
        <a:bodyPr/>
        <a:lstStyle/>
        <a:p>
          <a:endParaRPr lang="en-US"/>
        </a:p>
      </dgm:t>
    </dgm:pt>
    <dgm:pt modelId="{6884E73A-30DC-4F0D-B782-A142CCBB6AF8}" type="sibTrans" cxnId="{D9BDC95E-2BC6-4DB1-8C0E-329AE8275EE8}">
      <dgm:prSet/>
      <dgm:spPr/>
      <dgm:t>
        <a:bodyPr/>
        <a:lstStyle/>
        <a:p>
          <a:endParaRPr lang="en-US"/>
        </a:p>
      </dgm:t>
    </dgm:pt>
    <dgm:pt modelId="{AE8B69C7-5A19-4A19-A135-C03A1BB3B5B7}">
      <dgm:prSet/>
      <dgm:spPr/>
      <dgm:t>
        <a:bodyPr/>
        <a:lstStyle/>
        <a:p>
          <a:r>
            <a:rPr lang="en-US"/>
            <a:t>Jesus’s ability to provide RECREATION.</a:t>
          </a:r>
        </a:p>
      </dgm:t>
    </dgm:pt>
    <dgm:pt modelId="{730BBDFE-0708-4D3D-BCCC-1AED1F3C5715}" type="parTrans" cxnId="{3DF6836E-D726-4D25-8225-E830F06A1167}">
      <dgm:prSet/>
      <dgm:spPr/>
      <dgm:t>
        <a:bodyPr/>
        <a:lstStyle/>
        <a:p>
          <a:endParaRPr lang="en-US"/>
        </a:p>
      </dgm:t>
    </dgm:pt>
    <dgm:pt modelId="{D954BEC8-6219-41EB-93A9-3285ED24C4FA}" type="sibTrans" cxnId="{3DF6836E-D726-4D25-8225-E830F06A1167}">
      <dgm:prSet/>
      <dgm:spPr/>
      <dgm:t>
        <a:bodyPr/>
        <a:lstStyle/>
        <a:p>
          <a:endParaRPr lang="en-US"/>
        </a:p>
      </dgm:t>
    </dgm:pt>
    <dgm:pt modelId="{BE93DB8B-E832-40C9-A8BB-26C77F67E239}" type="pres">
      <dgm:prSet presAssocID="{9E482D3C-4547-4A5F-8D9A-003A97F115D1}" presName="linear" presStyleCnt="0">
        <dgm:presLayoutVars>
          <dgm:animLvl val="lvl"/>
          <dgm:resizeHandles val="exact"/>
        </dgm:presLayoutVars>
      </dgm:prSet>
      <dgm:spPr/>
    </dgm:pt>
    <dgm:pt modelId="{6BCDD086-7184-4B6F-AB0F-6BB1D64DD4D4}" type="pres">
      <dgm:prSet presAssocID="{3A26986F-B4EC-4F6F-9DDD-8EFD5185948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A6F41DB-8F26-4367-8476-D274D0E87047}" type="pres">
      <dgm:prSet presAssocID="{AF8813FD-34F4-4C22-AE37-E9C5B8BFFAD5}" presName="spacer" presStyleCnt="0"/>
      <dgm:spPr/>
    </dgm:pt>
    <dgm:pt modelId="{413001F5-EEB1-4808-B70E-46D146D4141D}" type="pres">
      <dgm:prSet presAssocID="{73CAE33A-545F-4E7E-B7B6-B7D4DE76D2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5A254E-B13D-4EFD-9D1E-2DE69ACD6FA5}" type="pres">
      <dgm:prSet presAssocID="{DE5CFA76-18B5-4092-96F6-9A89BBE887E3}" presName="spacer" presStyleCnt="0"/>
      <dgm:spPr/>
    </dgm:pt>
    <dgm:pt modelId="{88704686-A910-4201-8CDD-9455E99AF8C0}" type="pres">
      <dgm:prSet presAssocID="{C488418B-22AB-4996-BD89-C8916010BB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2B9C036-79C2-448D-B03A-070FB573535B}" type="pres">
      <dgm:prSet presAssocID="{6884E73A-30DC-4F0D-B782-A142CCBB6AF8}" presName="spacer" presStyleCnt="0"/>
      <dgm:spPr/>
    </dgm:pt>
    <dgm:pt modelId="{9909E7BC-C266-4C2B-AEAC-4F491F89E6D0}" type="pres">
      <dgm:prSet presAssocID="{AE8B69C7-5A19-4A19-A135-C03A1BB3B5B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B5E8706-8B06-4223-AAA5-15F668FB8947}" srcId="{9E482D3C-4547-4A5F-8D9A-003A97F115D1}" destId="{3A26986F-B4EC-4F6F-9DDD-8EFD5185948D}" srcOrd="0" destOrd="0" parTransId="{43B6C79D-46E3-4226-BD01-E72E8DF438FD}" sibTransId="{AF8813FD-34F4-4C22-AE37-E9C5B8BFFAD5}"/>
    <dgm:cxn modelId="{583FA622-717E-4B8B-8E0E-508E066CD615}" type="presOf" srcId="{C488418B-22AB-4996-BD89-C8916010BBAA}" destId="{88704686-A910-4201-8CDD-9455E99AF8C0}" srcOrd="0" destOrd="0" presId="urn:microsoft.com/office/officeart/2005/8/layout/vList2"/>
    <dgm:cxn modelId="{7011DB31-FE3D-4031-BB6D-E0414856A372}" type="presOf" srcId="{73CAE33A-545F-4E7E-B7B6-B7D4DE76D27D}" destId="{413001F5-EEB1-4808-B70E-46D146D4141D}" srcOrd="0" destOrd="0" presId="urn:microsoft.com/office/officeart/2005/8/layout/vList2"/>
    <dgm:cxn modelId="{D9BDC95E-2BC6-4DB1-8C0E-329AE8275EE8}" srcId="{9E482D3C-4547-4A5F-8D9A-003A97F115D1}" destId="{C488418B-22AB-4996-BD89-C8916010BBAA}" srcOrd="2" destOrd="0" parTransId="{84A05C03-091F-4D75-B0E5-0BBFD1A8DA03}" sibTransId="{6884E73A-30DC-4F0D-B782-A142CCBB6AF8}"/>
    <dgm:cxn modelId="{F5CD684E-C2B8-45F8-A25F-3AF1CCDD4928}" type="presOf" srcId="{9E482D3C-4547-4A5F-8D9A-003A97F115D1}" destId="{BE93DB8B-E832-40C9-A8BB-26C77F67E239}" srcOrd="0" destOrd="0" presId="urn:microsoft.com/office/officeart/2005/8/layout/vList2"/>
    <dgm:cxn modelId="{3DF6836E-D726-4D25-8225-E830F06A1167}" srcId="{9E482D3C-4547-4A5F-8D9A-003A97F115D1}" destId="{AE8B69C7-5A19-4A19-A135-C03A1BB3B5B7}" srcOrd="3" destOrd="0" parTransId="{730BBDFE-0708-4D3D-BCCC-1AED1F3C5715}" sibTransId="{D954BEC8-6219-41EB-93A9-3285ED24C4FA}"/>
    <dgm:cxn modelId="{87799D86-4390-4238-B11B-1FA3D67A78BD}" srcId="{9E482D3C-4547-4A5F-8D9A-003A97F115D1}" destId="{73CAE33A-545F-4E7E-B7B6-B7D4DE76D27D}" srcOrd="1" destOrd="0" parTransId="{D1DBE6B7-C0D1-44C8-A457-17A8BAB80228}" sibTransId="{DE5CFA76-18B5-4092-96F6-9A89BBE887E3}"/>
    <dgm:cxn modelId="{D1C6CCA0-3E28-4798-8C8D-1248689A5A6E}" type="presOf" srcId="{AE8B69C7-5A19-4A19-A135-C03A1BB3B5B7}" destId="{9909E7BC-C266-4C2B-AEAC-4F491F89E6D0}" srcOrd="0" destOrd="0" presId="urn:microsoft.com/office/officeart/2005/8/layout/vList2"/>
    <dgm:cxn modelId="{E8F386E5-24F9-405F-BC6C-81457B6659F6}" type="presOf" srcId="{3A26986F-B4EC-4F6F-9DDD-8EFD5185948D}" destId="{6BCDD086-7184-4B6F-AB0F-6BB1D64DD4D4}" srcOrd="0" destOrd="0" presId="urn:microsoft.com/office/officeart/2005/8/layout/vList2"/>
    <dgm:cxn modelId="{70EF0DCA-7021-4D30-9149-C12DF112D865}" type="presParOf" srcId="{BE93DB8B-E832-40C9-A8BB-26C77F67E239}" destId="{6BCDD086-7184-4B6F-AB0F-6BB1D64DD4D4}" srcOrd="0" destOrd="0" presId="urn:microsoft.com/office/officeart/2005/8/layout/vList2"/>
    <dgm:cxn modelId="{BB0E3AE0-F17B-4D3E-9943-BFB40A3F11F2}" type="presParOf" srcId="{BE93DB8B-E832-40C9-A8BB-26C77F67E239}" destId="{2A6F41DB-8F26-4367-8476-D274D0E87047}" srcOrd="1" destOrd="0" presId="urn:microsoft.com/office/officeart/2005/8/layout/vList2"/>
    <dgm:cxn modelId="{85353AEE-9E22-4CCD-BD77-71D9AF806A21}" type="presParOf" srcId="{BE93DB8B-E832-40C9-A8BB-26C77F67E239}" destId="{413001F5-EEB1-4808-B70E-46D146D4141D}" srcOrd="2" destOrd="0" presId="urn:microsoft.com/office/officeart/2005/8/layout/vList2"/>
    <dgm:cxn modelId="{FB4847E6-A4B3-459F-954D-1184D2811EAF}" type="presParOf" srcId="{BE93DB8B-E832-40C9-A8BB-26C77F67E239}" destId="{245A254E-B13D-4EFD-9D1E-2DE69ACD6FA5}" srcOrd="3" destOrd="0" presId="urn:microsoft.com/office/officeart/2005/8/layout/vList2"/>
    <dgm:cxn modelId="{84786819-4B6D-4176-8419-6D2890F85A0F}" type="presParOf" srcId="{BE93DB8B-E832-40C9-A8BB-26C77F67E239}" destId="{88704686-A910-4201-8CDD-9455E99AF8C0}" srcOrd="4" destOrd="0" presId="urn:microsoft.com/office/officeart/2005/8/layout/vList2"/>
    <dgm:cxn modelId="{382C4030-552E-4728-8686-0D14B5A28F74}" type="presParOf" srcId="{BE93DB8B-E832-40C9-A8BB-26C77F67E239}" destId="{32B9C036-79C2-448D-B03A-070FB573535B}" srcOrd="5" destOrd="0" presId="urn:microsoft.com/office/officeart/2005/8/layout/vList2"/>
    <dgm:cxn modelId="{AC3D2A62-384D-46F6-8D01-1742CB6F83AD}" type="presParOf" srcId="{BE93DB8B-E832-40C9-A8BB-26C77F67E239}" destId="{9909E7BC-C266-4C2B-AEAC-4F491F89E6D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49DFD-F492-468C-A710-8859281FD753}">
      <dsp:nvSpPr>
        <dsp:cNvPr id="0" name=""/>
        <dsp:cNvSpPr/>
      </dsp:nvSpPr>
      <dsp:spPr>
        <a:xfrm>
          <a:off x="606456" y="0"/>
          <a:ext cx="5453920" cy="545392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9D75BA-0176-4E45-8057-450B0D3120E4}">
      <dsp:nvSpPr>
        <dsp:cNvPr id="0" name=""/>
        <dsp:cNvSpPr/>
      </dsp:nvSpPr>
      <dsp:spPr>
        <a:xfrm>
          <a:off x="1124578" y="518122"/>
          <a:ext cx="2127028" cy="21270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Toby – Group Leader</a:t>
          </a:r>
        </a:p>
      </dsp:txBody>
      <dsp:txXfrm>
        <a:off x="1228411" y="621955"/>
        <a:ext cx="1919362" cy="1919362"/>
      </dsp:txXfrm>
    </dsp:sp>
    <dsp:sp modelId="{902942CC-6733-48CD-86C7-347F80FD2CDE}">
      <dsp:nvSpPr>
        <dsp:cNvPr id="0" name=""/>
        <dsp:cNvSpPr/>
      </dsp:nvSpPr>
      <dsp:spPr>
        <a:xfrm>
          <a:off x="3415225" y="518122"/>
          <a:ext cx="2127028" cy="21270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Flora</a:t>
          </a:r>
        </a:p>
      </dsp:txBody>
      <dsp:txXfrm>
        <a:off x="3519058" y="621955"/>
        <a:ext cx="1919362" cy="1919362"/>
      </dsp:txXfrm>
    </dsp:sp>
    <dsp:sp modelId="{61B2A70D-BBC2-49D5-A7C1-DCD8A77E14DD}">
      <dsp:nvSpPr>
        <dsp:cNvPr id="0" name=""/>
        <dsp:cNvSpPr/>
      </dsp:nvSpPr>
      <dsp:spPr>
        <a:xfrm>
          <a:off x="1124578" y="2808768"/>
          <a:ext cx="2127028" cy="21270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Sonjia</a:t>
          </a:r>
        </a:p>
      </dsp:txBody>
      <dsp:txXfrm>
        <a:off x="1228411" y="2912601"/>
        <a:ext cx="1919362" cy="1919362"/>
      </dsp:txXfrm>
    </dsp:sp>
    <dsp:sp modelId="{6BF39B82-934E-4D9D-9D5F-A17A5A51B23B}">
      <dsp:nvSpPr>
        <dsp:cNvPr id="0" name=""/>
        <dsp:cNvSpPr/>
      </dsp:nvSpPr>
      <dsp:spPr>
        <a:xfrm>
          <a:off x="3415225" y="2808768"/>
          <a:ext cx="2127028" cy="21270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Tyrone </a:t>
          </a:r>
        </a:p>
      </dsp:txBody>
      <dsp:txXfrm>
        <a:off x="3519058" y="2912601"/>
        <a:ext cx="1919362" cy="1919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42045-FB34-4928-909C-9A90FF9AB27E}">
      <dsp:nvSpPr>
        <dsp:cNvPr id="0" name=""/>
        <dsp:cNvSpPr/>
      </dsp:nvSpPr>
      <dsp:spPr>
        <a:xfrm>
          <a:off x="0" y="11189"/>
          <a:ext cx="10165218" cy="5896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New Creation</a:t>
          </a:r>
        </a:p>
      </dsp:txBody>
      <dsp:txXfrm>
        <a:off x="28786" y="39975"/>
        <a:ext cx="10107646" cy="532107"/>
      </dsp:txXfrm>
    </dsp:sp>
    <dsp:sp modelId="{3812A80E-BF6C-49E0-A672-7F65CE5184F6}">
      <dsp:nvSpPr>
        <dsp:cNvPr id="0" name=""/>
        <dsp:cNvSpPr/>
      </dsp:nvSpPr>
      <dsp:spPr>
        <a:xfrm>
          <a:off x="0" y="669989"/>
          <a:ext cx="10165218" cy="589679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Saved</a:t>
          </a:r>
        </a:p>
      </dsp:txBody>
      <dsp:txXfrm>
        <a:off x="28786" y="698775"/>
        <a:ext cx="10107646" cy="532107"/>
      </dsp:txXfrm>
    </dsp:sp>
    <dsp:sp modelId="{69044A11-0A93-438A-9511-868DA74B6AEE}">
      <dsp:nvSpPr>
        <dsp:cNvPr id="0" name=""/>
        <dsp:cNvSpPr/>
      </dsp:nvSpPr>
      <dsp:spPr>
        <a:xfrm>
          <a:off x="0" y="1328789"/>
          <a:ext cx="10165218" cy="589679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Born again</a:t>
          </a:r>
        </a:p>
      </dsp:txBody>
      <dsp:txXfrm>
        <a:off x="28786" y="1357575"/>
        <a:ext cx="10107646" cy="532107"/>
      </dsp:txXfrm>
    </dsp:sp>
    <dsp:sp modelId="{A7D77AB6-6A53-442C-B99F-3E32883B387D}">
      <dsp:nvSpPr>
        <dsp:cNvPr id="0" name=""/>
        <dsp:cNvSpPr/>
      </dsp:nvSpPr>
      <dsp:spPr>
        <a:xfrm>
          <a:off x="0" y="1987589"/>
          <a:ext cx="10165218" cy="58967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Redeemed</a:t>
          </a:r>
        </a:p>
      </dsp:txBody>
      <dsp:txXfrm>
        <a:off x="28786" y="2016375"/>
        <a:ext cx="10107646" cy="532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DD086-7184-4B6F-AB0F-6BB1D64DD4D4}">
      <dsp:nvSpPr>
        <dsp:cNvPr id="0" name=""/>
        <dsp:cNvSpPr/>
      </dsp:nvSpPr>
      <dsp:spPr>
        <a:xfrm>
          <a:off x="0" y="33439"/>
          <a:ext cx="6666833" cy="1277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There is the CREATION  of man.</a:t>
          </a:r>
        </a:p>
      </dsp:txBody>
      <dsp:txXfrm>
        <a:off x="62369" y="95808"/>
        <a:ext cx="6542095" cy="1152902"/>
      </dsp:txXfrm>
    </dsp:sp>
    <dsp:sp modelId="{413001F5-EEB1-4808-B70E-46D146D4141D}">
      <dsp:nvSpPr>
        <dsp:cNvPr id="0" name=""/>
        <dsp:cNvSpPr/>
      </dsp:nvSpPr>
      <dsp:spPr>
        <a:xfrm>
          <a:off x="0" y="1403239"/>
          <a:ext cx="6666833" cy="1277640"/>
        </a:xfrm>
        <a:prstGeom prst="roundRect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Then there was the Fall of man.</a:t>
          </a:r>
        </a:p>
      </dsp:txBody>
      <dsp:txXfrm>
        <a:off x="62369" y="1465608"/>
        <a:ext cx="6542095" cy="1152902"/>
      </dsp:txXfrm>
    </dsp:sp>
    <dsp:sp modelId="{88704686-A910-4201-8CDD-9455E99AF8C0}">
      <dsp:nvSpPr>
        <dsp:cNvPr id="0" name=""/>
        <dsp:cNvSpPr/>
      </dsp:nvSpPr>
      <dsp:spPr>
        <a:xfrm>
          <a:off x="0" y="2773040"/>
          <a:ext cx="6666833" cy="1277640"/>
        </a:xfrm>
        <a:prstGeom prst="roundRect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God’s Plan of REDEMPTION.</a:t>
          </a:r>
        </a:p>
      </dsp:txBody>
      <dsp:txXfrm>
        <a:off x="62369" y="2835409"/>
        <a:ext cx="6542095" cy="1152902"/>
      </dsp:txXfrm>
    </dsp:sp>
    <dsp:sp modelId="{9909E7BC-C266-4C2B-AEAC-4F491F89E6D0}">
      <dsp:nvSpPr>
        <dsp:cNvPr id="0" name=""/>
        <dsp:cNvSpPr/>
      </dsp:nvSpPr>
      <dsp:spPr>
        <a:xfrm>
          <a:off x="0" y="4142840"/>
          <a:ext cx="6666833" cy="127764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Jesus’s ability to provide RECREATION.</a:t>
          </a:r>
        </a:p>
      </dsp:txBody>
      <dsp:txXfrm>
        <a:off x="62369" y="4205209"/>
        <a:ext cx="6542095" cy="1152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751E1-57AE-49A3-4D83-4CE433103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DD07A-4850-4C3D-A0B5-F92C0F430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47CCE-775B-5EC5-B1F7-A0B69E8E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EFC61-95EA-FB7C-5165-F9413DDC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C4AA-1C86-89C5-3386-18CAFE8F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E534-27E0-3658-F16B-4C33E442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88DA6-C731-D7E4-8A1E-00E89D0B9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FFA1F-B170-D071-2D5C-5C8B84ED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4BE4C-FEE7-261C-5552-8A9699A6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1ECB8-CC67-4C01-E2E7-9749F21E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4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408A1-99D1-D92B-0B45-BC86554B8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009BB-2AE8-0C6F-24F5-99E338244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C41F8-A5B7-E5FA-93F1-F27FA4FD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43DDF-CF3D-4DA1-3EEB-9795656B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C0794-A318-829B-A1EA-A6879D03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D894-593B-B544-A982-7962D71D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42E6-9FE1-2E6E-8C13-45B5D7561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0FDA9-F93A-8FD1-558A-23C986798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19DD1-FD7B-EAC9-842F-792AAAA6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C1BB-7B1B-5976-1161-668BC856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084F-E805-A3CF-DC0E-A92F6382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F0DC7-7F79-8E4E-E5B5-DCB92DF89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AC6F6-F706-B52F-8831-925E490A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52EDB-A59B-D62C-6968-D91B52F5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B8CDD-BBC0-8886-9150-542991F7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2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C779-566C-861F-5E1E-DABD9002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A6EE-8B21-589A-8822-7326CCF63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EEC6B-FC24-9644-95D8-B979D5954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0B75B-D73B-B3B1-1CDD-9C4C5FFA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BE62E-5AE6-1803-06A7-3D78645F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24D3F-4492-BE48-1B89-F81D4B48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56B7C-3F6B-199E-7B4D-03C366BA5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597BB-0BC2-5560-4D79-862C6602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54A4A-9F5A-FE70-1347-B6E36C45E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299C6-6015-2255-DD63-80906C8AF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42506-8283-CD8A-CA19-AE6829EA7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7399A-1AF8-277B-CB71-8522E804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1BF4A-099C-16FA-CE22-A881CBB0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EB7E6-5812-5F73-5F03-B26E8BE6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CABBB-2DB7-FCD8-AAA2-8E52A7BE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F4004-C9CB-4FBE-96D9-40939C4F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442E5-6A67-66DB-8C91-40DD5BD0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B02AC-BD9B-E695-5792-E755637A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26A76-8C67-6CA7-9734-445AE6103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EFD3C5-85BC-F823-27A4-0079A272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C8949-434C-06D9-6A8B-1D3621CC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DEC39-BD12-5884-8613-9C1A0B67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894A-5941-BA90-0AA0-94C4E3AC3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85FCA-1D2E-58E6-3A0C-09F4A70C8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05A19-68D4-1442-3CE4-5049F89C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3FC6E-F27B-6042-02BF-6C8EDF10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C547-183C-82C8-DA35-A2367F66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6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DCBB-CE7C-15D1-CA05-BCDDC66E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4748E-426E-09DC-F753-E72148DC3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49400-8D38-C9BF-4509-01D7EA22C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B3F5-0F26-A25A-D7F2-A6840B24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6E3EE-E718-011C-01A2-04F7E787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B5737-57FB-36CA-8CDC-0D8EAAC7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54F5A-E68F-DB86-2D41-258C3F55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2F78E-6AC9-EDA3-D32E-1BC1244BA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5B186-4572-EAAF-AD9A-497294D58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A44B53-C59F-4E33-AB08-C134CC7FB16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31BEC-E73C-8FE0-C174-EB657F506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24309-AF2D-96B1-8837-08DC98011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05D6CF-4AFE-4A26-A70E-70E776BA1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06akZy163A?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39DAA-F540-211D-41C9-37949F068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My Small Group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4E2A4-E6B1-DC2E-D15B-89753990A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November 17</a:t>
            </a:r>
            <a:r>
              <a:rPr lang="en-US" sz="4000" baseline="30000" dirty="0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 -24</a:t>
            </a:r>
            <a:r>
              <a:rPr lang="en-US" sz="4000" baseline="30000" dirty="0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6" name="Picture 2" descr="Building Relationships in a Small Group ...">
            <a:extLst>
              <a:ext uri="{FF2B5EF4-FFF2-40B4-BE49-F238E27FC236}">
                <a16:creationId xmlns:a16="http://schemas.microsoft.com/office/drawing/2014/main" id="{5535CC9A-AF15-C5E8-AF41-ACC04A431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33" b="2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9" name="Freeform: Shape 1048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0" name="Freeform: Shape 1049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9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0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F8E85D-2254-3C10-F56A-5D04EF69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8" y="666351"/>
            <a:ext cx="10558405" cy="30443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Philippians 2:5-11- helps us understand what it means to follow Jesus. List in the spaces the attributes and actions of Jesus  that His followers should imitate</a:t>
            </a:r>
          </a:p>
        </p:txBody>
      </p:sp>
    </p:spTree>
    <p:extLst>
      <p:ext uri="{BB962C8B-B14F-4D97-AF65-F5344CB8AC3E}">
        <p14:creationId xmlns:p14="http://schemas.microsoft.com/office/powerpoint/2010/main" val="213144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A059-DBCB-3CB6-1B35-C42FFFFD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706" y="101600"/>
            <a:ext cx="5713506" cy="998072"/>
          </a:xfrm>
        </p:spPr>
        <p:txBody>
          <a:bodyPr/>
          <a:lstStyle/>
          <a:p>
            <a:r>
              <a:rPr lang="en-US" sz="4400" kern="1200" dirty="0">
                <a:latin typeface="+mj-lt"/>
                <a:ea typeface="+mj-ea"/>
                <a:cs typeface="+mj-cs"/>
              </a:rPr>
              <a:t>Philippians 2:5-11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EC63-9A80-7A2C-9DD2-30868C184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153" y="1016000"/>
            <a:ext cx="5804647" cy="5740400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In your relationships with one another, have the same mindset as Christ Jesus:</a:t>
            </a:r>
          </a:p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Who, being in very nature God,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did not consider equality with God something to be used to his own advantage;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rather, he made himself nothing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by taking the very nature</a:t>
            </a:r>
            <a:r>
              <a:rPr lang="en-US" baseline="30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of a servant,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being made in human likeness.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8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being found in appearance as a man,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he humbled himself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by becoming obedient to death—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       even death on a cross!</a:t>
            </a:r>
          </a:p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Therefore God exalted him to the highest place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gave him the name that is above every name,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that at the name of Jesus every knee should bow,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in heaven and on earth and under the earth,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every tongue acknowledge that Jesus Christ is Lord,</a:t>
            </a:r>
            <a:br>
              <a:rPr lang="en-US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to the glory of God, the Father.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5E5D7-36B4-F365-A3BE-66ED998B8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016000"/>
            <a:ext cx="5804647" cy="55999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3824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3B84-7256-9FA0-8DD7-8704F4F06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66"/>
            <a:ext cx="10515600" cy="866588"/>
          </a:xfrm>
        </p:spPr>
        <p:txBody>
          <a:bodyPr/>
          <a:lstStyle/>
          <a:p>
            <a:r>
              <a:rPr lang="en-US" dirty="0"/>
              <a:t>Mark 1-4 (Reading Assignment for the Week)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413AA-9BE2-D73D-007A-3B7A4F598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6354"/>
            <a:ext cx="12192000" cy="5931646"/>
          </a:xfrm>
        </p:spPr>
        <p:txBody>
          <a:bodyPr>
            <a:normAutofit fontScale="85000" lnSpcReduction="10000"/>
          </a:bodyPr>
          <a:lstStyle/>
          <a:p>
            <a:pPr marL="0" indent="0" algn="l" fontAlgn="ctr">
              <a:lnSpc>
                <a:spcPts val="1800"/>
              </a:lnSpc>
              <a:spcAft>
                <a:spcPts val="750"/>
              </a:spcAft>
              <a:buNone/>
            </a:pP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Mark 1-4 of the Bible introduces </a:t>
            </a:r>
            <a:r>
              <a:rPr lang="en-US" b="1" i="0" dirty="0">
                <a:solidFill>
                  <a:srgbClr val="001D35"/>
                </a:solidFill>
                <a:effectLst/>
                <a:latin typeface="Google Sans"/>
              </a:rPr>
              <a:t>John the Baptist</a:t>
            </a: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, </a:t>
            </a:r>
            <a:r>
              <a:rPr lang="en-US" b="1" i="0" dirty="0">
                <a:solidFill>
                  <a:srgbClr val="001D35"/>
                </a:solidFill>
                <a:effectLst/>
                <a:latin typeface="Google Sans"/>
              </a:rPr>
              <a:t>Jesus' baptism</a:t>
            </a: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, and </a:t>
            </a:r>
            <a:r>
              <a:rPr lang="en-US" b="1" i="0" dirty="0">
                <a:effectLst/>
                <a:latin typeface="Google Sans"/>
              </a:rPr>
              <a:t>the calling of the first four disciples:</a:t>
            </a: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 </a:t>
            </a:r>
          </a:p>
          <a:p>
            <a:pPr marL="0" indent="0"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en-US" b="1" i="0" dirty="0">
                <a:solidFill>
                  <a:schemeClr val="accent2"/>
                </a:solidFill>
                <a:effectLst/>
                <a:latin typeface="Google Sans"/>
              </a:rPr>
              <a:t>John the Baptist</a:t>
            </a:r>
            <a:endParaRPr lang="en-US" b="0" i="0" dirty="0">
              <a:solidFill>
                <a:schemeClr val="accent2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God's messenger who prepared the world for the Messiah by baptizing people who wanted to change their lives and align with God's will. John's baptism was a sign of repentance and forgiveness, and it taught people that they needed to turn from their sins. </a:t>
            </a:r>
          </a:p>
          <a:p>
            <a:pPr marL="0" indent="0"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en-US" b="1" i="0" dirty="0">
                <a:solidFill>
                  <a:schemeClr val="accent2"/>
                </a:solidFill>
                <a:effectLst/>
                <a:latin typeface="Google Sans"/>
              </a:rPr>
              <a:t>Jesus' baptism</a:t>
            </a:r>
            <a:endParaRPr lang="en-US" b="0" i="0" dirty="0">
              <a:solidFill>
                <a:schemeClr val="accent2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Jesus' baptism signaled the coming of God's fulfillment and the need for people to recognize their Savior. </a:t>
            </a:r>
          </a:p>
          <a:p>
            <a:pPr marL="0" indent="0"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en-US" b="1" i="0" dirty="0">
                <a:solidFill>
                  <a:schemeClr val="accent2"/>
                </a:solidFill>
                <a:effectLst/>
                <a:latin typeface="Google Sans"/>
              </a:rPr>
              <a:t>Calling of the disciples</a:t>
            </a:r>
            <a:endParaRPr lang="en-US" b="0" i="0" dirty="0">
              <a:solidFill>
                <a:schemeClr val="accent2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Mark briefly notes the calling of the first four disciples. </a:t>
            </a:r>
          </a:p>
          <a:p>
            <a:pPr marL="0" indent="0" algn="l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None/>
            </a:pPr>
            <a:r>
              <a:rPr lang="en-US" b="1" i="0" dirty="0">
                <a:solidFill>
                  <a:schemeClr val="accent2"/>
                </a:solidFill>
                <a:effectLst/>
                <a:latin typeface="Google Sans"/>
              </a:rPr>
              <a:t>Jesus' teaching and healings</a:t>
            </a:r>
            <a:endParaRPr lang="en-US" b="0" i="0" dirty="0">
              <a:solidFill>
                <a:schemeClr val="accent2"/>
              </a:solidFill>
              <a:effectLst/>
              <a:latin typeface="Google Sans"/>
            </a:endParaRPr>
          </a:p>
          <a:p>
            <a:pPr algn="l" fontAlgn="ctr">
              <a:lnSpc>
                <a:spcPts val="1650"/>
              </a:lnSpc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After being baptized, Jesus began teaching in the synagogue and performing miraculous healings that spread his fame. </a:t>
            </a:r>
          </a:p>
          <a:p>
            <a:pPr marL="0" indent="0" algn="l">
              <a:lnSpc>
                <a:spcPts val="1650"/>
              </a:lnSpc>
              <a:spcBef>
                <a:spcPts val="750"/>
              </a:spcBef>
              <a:spcAft>
                <a:spcPts val="1500"/>
              </a:spcAft>
              <a:buNone/>
            </a:pPr>
            <a:r>
              <a:rPr lang="en-US" b="1" i="0" dirty="0">
                <a:solidFill>
                  <a:schemeClr val="accent2"/>
                </a:solidFill>
                <a:effectLst/>
                <a:latin typeface="Google Sans"/>
              </a:rPr>
              <a:t>Mark 4</a:t>
            </a:r>
            <a:endParaRPr lang="en-US" b="0" i="0" dirty="0">
              <a:solidFill>
                <a:schemeClr val="accent2"/>
              </a:solidFill>
              <a:effectLst/>
              <a:latin typeface="Google Sans"/>
            </a:endParaRPr>
          </a:p>
          <a:p>
            <a:pPr algn="l">
              <a:lnSpc>
                <a:spcPts val="1650"/>
              </a:lnSpc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In Mark 4, Jesus uses parables to explain why people react the way they do. He also explains that the softer a person's heart is, the more truth God will reveal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7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3132-0890-3815-AA3B-75CEF4B13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Listen to Pastor’s Sermon from Sunday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“How &amp; Why, Jesus Came”</a:t>
            </a:r>
          </a:p>
        </p:txBody>
      </p:sp>
      <p:pic>
        <p:nvPicPr>
          <p:cNvPr id="7" name="Online Media 6" title="November 17, 2024 MyNewBethel  Worship Service">
            <a:hlinkClick r:id="" action="ppaction://media"/>
            <a:extLst>
              <a:ext uri="{FF2B5EF4-FFF2-40B4-BE49-F238E27FC236}">
                <a16:creationId xmlns:a16="http://schemas.microsoft.com/office/drawing/2014/main" id="{7989DC76-A6C9-9567-52AA-46EAD3516B3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4725" y="1825625"/>
            <a:ext cx="77009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352B-E41F-7DC5-F05E-1252DD664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57161-E201-FDE7-4C4D-D57D93D1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Connect with your church or a local church and attend a worship service.</a:t>
            </a:r>
          </a:p>
          <a:p>
            <a:pPr marL="514350" indent="-514350">
              <a:buAutoNum type="arabicPeriod"/>
            </a:pPr>
            <a:r>
              <a:rPr lang="en-US" dirty="0"/>
              <a:t>Seek someone who you think would be good for this small bible study group.</a:t>
            </a:r>
          </a:p>
          <a:p>
            <a:pPr marL="514350" indent="-514350">
              <a:buAutoNum type="arabicPeriod"/>
            </a:pPr>
            <a:r>
              <a:rPr lang="en-US" dirty="0"/>
              <a:t>Memorize 2 Corinthians 5:17</a:t>
            </a:r>
          </a:p>
          <a:p>
            <a:pPr marL="514350" indent="-514350">
              <a:buAutoNum type="arabicPeriod"/>
            </a:pPr>
            <a:r>
              <a:rPr lang="en-US" dirty="0"/>
              <a:t>Take notes “write down questions and thoughts”. </a:t>
            </a:r>
          </a:p>
        </p:txBody>
      </p:sp>
    </p:spTree>
    <p:extLst>
      <p:ext uri="{BB962C8B-B14F-4D97-AF65-F5344CB8AC3E}">
        <p14:creationId xmlns:p14="http://schemas.microsoft.com/office/powerpoint/2010/main" val="5200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FE3988-9265-0774-1E7E-DE252CCAC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Group Participants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851B32-FF47-C3F2-8C07-39D529684F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25242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986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Time of Reflection July 6, 2022 - YouTube">
            <a:extLst>
              <a:ext uri="{FF2B5EF4-FFF2-40B4-BE49-F238E27FC236}">
                <a16:creationId xmlns:a16="http://schemas.microsoft.com/office/drawing/2014/main" id="{4033F79D-ACA3-A30A-8990-7683D0811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6" r="11299" b="-1"/>
          <a:stretch/>
        </p:blipFill>
        <p:spPr bwMode="auto">
          <a:xfrm>
            <a:off x="216239" y="167023"/>
            <a:ext cx="3006891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C9593-26FA-F12B-0D94-B8BC5DB7C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7436" y="0"/>
            <a:ext cx="8804564" cy="685701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/>
              <a:t>Being A Disciple</a:t>
            </a:r>
          </a:p>
          <a:p>
            <a:pPr marL="514350" indent="-514350">
              <a:buAutoNum type="arabicPeriod"/>
            </a:pPr>
            <a:r>
              <a:rPr lang="en-US" sz="4000" dirty="0"/>
              <a:t>Describe the first time you heard about God.  ______________________</a:t>
            </a:r>
          </a:p>
          <a:p>
            <a:pPr marL="514350" indent="-514350">
              <a:buAutoNum type="arabicPeriod"/>
            </a:pPr>
            <a:r>
              <a:rPr lang="en-US" sz="4000" dirty="0"/>
              <a:t>Describe the first time you prayed to God. _____________________________</a:t>
            </a:r>
          </a:p>
          <a:p>
            <a:pPr marL="514350" indent="-514350">
              <a:buAutoNum type="arabicPeriod"/>
            </a:pPr>
            <a:r>
              <a:rPr lang="en-US" sz="4000" dirty="0"/>
              <a:t>Describe a time that God may have been present and active in your life, but you didn’t recognize it at the time._____________________________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542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5 Best Daily Prayers For Today - Wondafox">
            <a:extLst>
              <a:ext uri="{FF2B5EF4-FFF2-40B4-BE49-F238E27FC236}">
                <a16:creationId xmlns:a16="http://schemas.microsoft.com/office/drawing/2014/main" id="{877527F9-AC69-ED9F-DC81-4F97CE27B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836" y="273627"/>
            <a:ext cx="5299364" cy="631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7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EB58C-94B5-A4D1-A4C7-34B21039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10165218" cy="2806506"/>
          </a:xfrm>
        </p:spPr>
        <p:txBody>
          <a:bodyPr anchor="b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Introduction – Ways The Bible describes becoming SAVED or Conversion which simply means we have been or can be forgiven for our sins. We do this by making a decision to leave our old ways behind and begin to trust God for eternal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0229-C7EF-156E-97FA-21B64407C3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3484562"/>
            <a:ext cx="10515600" cy="30558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New Creation</a:t>
            </a:r>
          </a:p>
          <a:p>
            <a:pPr marL="0" indent="0">
              <a:buNone/>
            </a:pPr>
            <a:r>
              <a:rPr lang="en-US" dirty="0"/>
              <a:t>Saved</a:t>
            </a:r>
          </a:p>
          <a:p>
            <a:pPr marL="0" indent="0">
              <a:buNone/>
            </a:pPr>
            <a:r>
              <a:rPr lang="en-US" dirty="0"/>
              <a:t>Born again</a:t>
            </a:r>
          </a:p>
          <a:p>
            <a:pPr marL="0" indent="0">
              <a:buNone/>
            </a:pPr>
            <a:r>
              <a:rPr lang="en-US" dirty="0"/>
              <a:t>Redeemed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DF83E6-736F-A016-81DF-1B54F9E2B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55607"/>
              </p:ext>
            </p:extLst>
          </p:nvPr>
        </p:nvGraphicFramePr>
        <p:xfrm>
          <a:off x="838200" y="3526300"/>
          <a:ext cx="10165218" cy="2588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681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7EAA-C3DE-B83B-C54B-AA71B95E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6" y="365125"/>
            <a:ext cx="11929034" cy="2814357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 Corinthians 5:17 -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Therefore,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if anyone is in Christ, </a:t>
            </a:r>
            <a:r>
              <a:rPr lang="en-US" b="0" i="0" u="sng" dirty="0">
                <a:solidFill>
                  <a:srgbClr val="040C28"/>
                </a:solidFill>
                <a:effectLst/>
                <a:latin typeface="Google Sans"/>
              </a:rPr>
              <a:t>he is a new creation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. </a:t>
            </a:r>
            <a:r>
              <a:rPr lang="en-US" b="0" i="0" u="sng" dirty="0">
                <a:solidFill>
                  <a:srgbClr val="1F1F1F"/>
                </a:solidFill>
                <a:effectLst/>
                <a:latin typeface="Google Sans"/>
              </a:rPr>
              <a:t>The old has passed away </a:t>
            </a:r>
            <a:r>
              <a:rPr lang="en-US" b="0" i="0" u="sng" dirty="0">
                <a:solidFill>
                  <a:srgbClr val="1F1F1F"/>
                </a:solidFill>
                <a:effectLst/>
                <a:highlight>
                  <a:srgbClr val="FFFF00"/>
                </a:highlight>
                <a:latin typeface="Google Sans"/>
              </a:rPr>
              <a:t>(God wipes the slate clean)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; behold, </a:t>
            </a:r>
            <a:r>
              <a:rPr lang="en-US" b="0" i="0" u="sng" dirty="0">
                <a:solidFill>
                  <a:srgbClr val="1F1F1F"/>
                </a:solidFill>
                <a:effectLst/>
                <a:latin typeface="Google Sans"/>
              </a:rPr>
              <a:t>the new has com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e </a:t>
            </a:r>
            <a:r>
              <a:rPr lang="en-US" b="0" i="0" dirty="0">
                <a:solidFill>
                  <a:srgbClr val="1F1F1F"/>
                </a:solidFill>
                <a:effectLst/>
                <a:highlight>
                  <a:srgbClr val="FFFF00"/>
                </a:highlight>
                <a:latin typeface="Google Sans"/>
              </a:rPr>
              <a:t>(He gives us a new slate). </a:t>
            </a:r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17 </a:t>
            </a:r>
            <a:r>
              <a:rPr lang="en-US" b="0" i="0" dirty="0">
                <a:solidFill>
                  <a:schemeClr val="accent4"/>
                </a:solidFill>
                <a:effectLst/>
                <a:latin typeface="Google Sans"/>
              </a:rPr>
              <a:t>This means that anyone who belongs to Christ has become a new person. The old life is gone; a new life has begun!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D62BA-7F31-4B12-E5B6-4BCC3A49A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512" y="3952203"/>
            <a:ext cx="11673840" cy="28143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new things do you hope Jesus will bring to your life?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4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eberg underwater">
            <a:extLst>
              <a:ext uri="{FF2B5EF4-FFF2-40B4-BE49-F238E27FC236}">
                <a16:creationId xmlns:a16="http://schemas.microsoft.com/office/drawing/2014/main" id="{5DF53DC4-9318-7593-BC59-FD8A41B662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702" r="7410"/>
          <a:stretch/>
        </p:blipFill>
        <p:spPr>
          <a:xfrm>
            <a:off x="-1" y="-2"/>
            <a:ext cx="3934692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CF1CAD-DCC1-E64D-55FA-F3E6C153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691" y="172516"/>
            <a:ext cx="8257308" cy="790375"/>
          </a:xfrm>
        </p:spPr>
        <p:txBody>
          <a:bodyPr>
            <a:normAutofit/>
          </a:bodyPr>
          <a:lstStyle/>
          <a:p>
            <a:r>
              <a:rPr lang="en-US" sz="4000" dirty="0"/>
              <a:t>Luke 5:4-11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30701-2D1C-B4DF-06CE-24926E3FA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6255" y="838201"/>
            <a:ext cx="8146472" cy="595745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b="1" i="0" dirty="0">
                <a:effectLst/>
                <a:latin typeface="Google Sans"/>
              </a:rPr>
              <a:t>The main idea of Luke 5:4-11 </a:t>
            </a:r>
            <a:r>
              <a:rPr lang="en-US" sz="4000" b="0" i="0" dirty="0">
                <a:effectLst/>
                <a:latin typeface="Google Sans"/>
              </a:rPr>
              <a:t>is that </a:t>
            </a:r>
            <a:r>
              <a:rPr lang="en-US" sz="4000" dirty="0"/>
              <a:t>Jesus calls Simon Peter and his companions to follow him</a:t>
            </a:r>
            <a:r>
              <a:rPr lang="en-US" sz="4000" b="0" i="0" dirty="0">
                <a:effectLst/>
                <a:latin typeface="Google Sans"/>
              </a:rPr>
              <a:t>, demonstrating his power by miraculously filling their nets with fish after a fruitless night of fishing, causing Peter to recognize his own sinfulness and readily leave everything to follow Jesus as a "fisher of men."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926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6694-BFE4-5BF4-FA83-CAE32A80F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473"/>
            <a:ext cx="7208932" cy="6712514"/>
          </a:xfrm>
        </p:spPr>
        <p:txBody>
          <a:bodyPr anchor="t"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/>
              <a:t>What are some practical examples of what it will look like to follow Jesus in  your life? ______________________________________________________</a:t>
            </a:r>
          </a:p>
          <a:p>
            <a:pPr marL="514350" indent="-514350">
              <a:buAutoNum type="arabicPeriod"/>
            </a:pPr>
            <a:r>
              <a:rPr lang="en-US" sz="4000" dirty="0"/>
              <a:t>What will make it difficult to follow Jesus?  ______________________________________________________ In what ways will it be easy?</a:t>
            </a: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thought provoking questions ...">
            <a:extLst>
              <a:ext uri="{FF2B5EF4-FFF2-40B4-BE49-F238E27FC236}">
                <a16:creationId xmlns:a16="http://schemas.microsoft.com/office/drawing/2014/main" id="{919B4562-C62D-4A0E-2646-5572D8D7C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3801" y="1005822"/>
            <a:ext cx="4170530" cy="350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1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598B-B829-CC48-EC9B-C7A34293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400">
                <a:solidFill>
                  <a:srgbClr val="FFFFFF"/>
                </a:solidFill>
              </a:rPr>
              <a:t>Have you ever the thought about “The Story of the Bible”?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6C35D9-0D83-364D-9FD2-3FE6AC98E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21802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27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780</Words>
  <Application>Microsoft Office PowerPoint</Application>
  <PresentationFormat>Widescreen</PresentationFormat>
  <Paragraphs>56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Courier New</vt:lpstr>
      <vt:lpstr>Google Sans</vt:lpstr>
      <vt:lpstr>system-ui</vt:lpstr>
      <vt:lpstr>Office Theme</vt:lpstr>
      <vt:lpstr>My Small Group </vt:lpstr>
      <vt:lpstr>Group Participants</vt:lpstr>
      <vt:lpstr>PowerPoint Presentation</vt:lpstr>
      <vt:lpstr>PowerPoint Presentation</vt:lpstr>
      <vt:lpstr>Introduction – Ways The Bible describes becoming SAVED or Conversion which simply means we have been or can be forgiven for our sins. We do this by making a decision to leave our old ways behind and begin to trust God for eternal life.</vt:lpstr>
      <vt:lpstr>2 Corinthians 5:17 -Therefore, if anyone is in Christ, he is a new creation. The old has passed away (God wipes the slate clean); behold, the new has come (He gives us a new slate). 17 This means that anyone who belongs to Christ has become a new person. The old life is gone; a new life has begun!</vt:lpstr>
      <vt:lpstr>Luke 5:4-11</vt:lpstr>
      <vt:lpstr>PowerPoint Presentation</vt:lpstr>
      <vt:lpstr>Have you ever the thought about “The Story of the Bible”?</vt:lpstr>
      <vt:lpstr>Philippians 2:5-11- helps us understand what it means to follow Jesus. List in the spaces the attributes and actions of Jesus  that His followers should imitate</vt:lpstr>
      <vt:lpstr>Philippians 2:5-11</vt:lpstr>
      <vt:lpstr>Mark 1-4 (Reading Assignment for the Week)</vt:lpstr>
      <vt:lpstr>Listen to Pastor’s Sermon from Sunday “How &amp; Why, Jesus Came”</vt:lpstr>
      <vt:lpstr>Task to Consider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Toby Philpart</dc:creator>
  <cp:lastModifiedBy>Toby Philpart</cp:lastModifiedBy>
  <cp:revision>1</cp:revision>
  <dcterms:created xsi:type="dcterms:W3CDTF">2024-11-22T16:58:17Z</dcterms:created>
  <dcterms:modified xsi:type="dcterms:W3CDTF">2024-11-22T18:34:16Z</dcterms:modified>
</cp:coreProperties>
</file>