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3" autoAdjust="0"/>
    <p:restoredTop sz="94660"/>
  </p:normalViewPr>
  <p:slideViewPr>
    <p:cSldViewPr snapToGrid="0">
      <p:cViewPr varScale="1">
        <p:scale>
          <a:sx n="160" d="100"/>
          <a:sy n="160" d="100"/>
        </p:scale>
        <p:origin x="25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CDE566-1D9A-46BA-9FC1-353263FC33AC}" type="doc">
      <dgm:prSet loTypeId="urn:microsoft.com/office/officeart/2005/8/layout/matrix3" loCatId="matrix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7CC4C2C1-25BD-4F3C-9014-840F1DC996B9}">
      <dgm:prSet/>
      <dgm:spPr/>
      <dgm:t>
        <a:bodyPr/>
        <a:lstStyle/>
        <a:p>
          <a:r>
            <a:rPr lang="en-US"/>
            <a:t>Toby – Group Leader</a:t>
          </a:r>
        </a:p>
      </dgm:t>
    </dgm:pt>
    <dgm:pt modelId="{FF972AC8-6ADF-4CE4-B785-A91E48BBDEE7}" type="parTrans" cxnId="{255C32D1-A7B6-40FA-95F6-7724ACCA0783}">
      <dgm:prSet/>
      <dgm:spPr/>
      <dgm:t>
        <a:bodyPr/>
        <a:lstStyle/>
        <a:p>
          <a:endParaRPr lang="en-US"/>
        </a:p>
      </dgm:t>
    </dgm:pt>
    <dgm:pt modelId="{C81E766F-31D1-4DA3-B085-818EDF23A279}" type="sibTrans" cxnId="{255C32D1-A7B6-40FA-95F6-7724ACCA0783}">
      <dgm:prSet/>
      <dgm:spPr/>
      <dgm:t>
        <a:bodyPr/>
        <a:lstStyle/>
        <a:p>
          <a:endParaRPr lang="en-US"/>
        </a:p>
      </dgm:t>
    </dgm:pt>
    <dgm:pt modelId="{9CAF9984-1D67-4CAA-B285-3217D56A2679}">
      <dgm:prSet/>
      <dgm:spPr/>
      <dgm:t>
        <a:bodyPr/>
        <a:lstStyle/>
        <a:p>
          <a:r>
            <a:rPr lang="en-US"/>
            <a:t>Flora</a:t>
          </a:r>
        </a:p>
      </dgm:t>
    </dgm:pt>
    <dgm:pt modelId="{821A82BA-44BA-4144-8E08-964C1740E4E7}" type="parTrans" cxnId="{A8B6558F-E210-4D6F-86D9-09F068343D68}">
      <dgm:prSet/>
      <dgm:spPr/>
      <dgm:t>
        <a:bodyPr/>
        <a:lstStyle/>
        <a:p>
          <a:endParaRPr lang="en-US"/>
        </a:p>
      </dgm:t>
    </dgm:pt>
    <dgm:pt modelId="{64C1534F-AD1D-4F53-8295-0BD2258764B0}" type="sibTrans" cxnId="{A8B6558F-E210-4D6F-86D9-09F068343D68}">
      <dgm:prSet/>
      <dgm:spPr/>
      <dgm:t>
        <a:bodyPr/>
        <a:lstStyle/>
        <a:p>
          <a:endParaRPr lang="en-US"/>
        </a:p>
      </dgm:t>
    </dgm:pt>
    <dgm:pt modelId="{E35DDCB7-5FA4-44CE-9890-F9925F6B969E}">
      <dgm:prSet/>
      <dgm:spPr/>
      <dgm:t>
        <a:bodyPr/>
        <a:lstStyle/>
        <a:p>
          <a:r>
            <a:rPr lang="en-US"/>
            <a:t>Sonjia</a:t>
          </a:r>
        </a:p>
      </dgm:t>
    </dgm:pt>
    <dgm:pt modelId="{0691FD8A-0E38-4E9A-A64D-3DF234D3286C}" type="parTrans" cxnId="{BECAD5E1-400F-4CE2-AA87-D577A1F852DF}">
      <dgm:prSet/>
      <dgm:spPr/>
      <dgm:t>
        <a:bodyPr/>
        <a:lstStyle/>
        <a:p>
          <a:endParaRPr lang="en-US"/>
        </a:p>
      </dgm:t>
    </dgm:pt>
    <dgm:pt modelId="{824D7828-99A4-4147-A972-62D9BCAE4954}" type="sibTrans" cxnId="{BECAD5E1-400F-4CE2-AA87-D577A1F852DF}">
      <dgm:prSet/>
      <dgm:spPr/>
      <dgm:t>
        <a:bodyPr/>
        <a:lstStyle/>
        <a:p>
          <a:endParaRPr lang="en-US"/>
        </a:p>
      </dgm:t>
    </dgm:pt>
    <dgm:pt modelId="{291FDB84-5314-4504-8057-0809AFD742B3}">
      <dgm:prSet/>
      <dgm:spPr/>
      <dgm:t>
        <a:bodyPr/>
        <a:lstStyle/>
        <a:p>
          <a:r>
            <a:rPr lang="en-US"/>
            <a:t>Tyrone </a:t>
          </a:r>
        </a:p>
      </dgm:t>
    </dgm:pt>
    <dgm:pt modelId="{F98EB4C8-10C2-49FB-AECF-BAB4A5653B8E}" type="parTrans" cxnId="{7B7D8ED3-8ED0-4CBC-8FB3-25BDDE901B38}">
      <dgm:prSet/>
      <dgm:spPr/>
      <dgm:t>
        <a:bodyPr/>
        <a:lstStyle/>
        <a:p>
          <a:endParaRPr lang="en-US"/>
        </a:p>
      </dgm:t>
    </dgm:pt>
    <dgm:pt modelId="{B741B722-6A66-4EAF-BFF4-33A60C457BC4}" type="sibTrans" cxnId="{7B7D8ED3-8ED0-4CBC-8FB3-25BDDE901B38}">
      <dgm:prSet/>
      <dgm:spPr/>
      <dgm:t>
        <a:bodyPr/>
        <a:lstStyle/>
        <a:p>
          <a:endParaRPr lang="en-US"/>
        </a:p>
      </dgm:t>
    </dgm:pt>
    <dgm:pt modelId="{0A92D917-C751-48DE-8B03-E8CAC5D67260}" type="pres">
      <dgm:prSet presAssocID="{F3CDE566-1D9A-46BA-9FC1-353263FC33AC}" presName="matrix" presStyleCnt="0">
        <dgm:presLayoutVars>
          <dgm:chMax val="1"/>
          <dgm:dir/>
          <dgm:resizeHandles val="exact"/>
        </dgm:presLayoutVars>
      </dgm:prSet>
      <dgm:spPr/>
    </dgm:pt>
    <dgm:pt modelId="{AE449DFD-F492-468C-A710-8859281FD753}" type="pres">
      <dgm:prSet presAssocID="{F3CDE566-1D9A-46BA-9FC1-353263FC33AC}" presName="diamond" presStyleLbl="bgShp" presStyleIdx="0" presStyleCnt="1"/>
      <dgm:spPr/>
    </dgm:pt>
    <dgm:pt modelId="{669D75BA-0176-4E45-8057-450B0D3120E4}" type="pres">
      <dgm:prSet presAssocID="{F3CDE566-1D9A-46BA-9FC1-353263FC33AC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902942CC-6733-48CD-86C7-347F80FD2CDE}" type="pres">
      <dgm:prSet presAssocID="{F3CDE566-1D9A-46BA-9FC1-353263FC33AC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61B2A70D-BBC2-49D5-A7C1-DCD8A77E14DD}" type="pres">
      <dgm:prSet presAssocID="{F3CDE566-1D9A-46BA-9FC1-353263FC33AC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6BF39B82-934E-4D9D-9D5F-A17A5A51B23B}" type="pres">
      <dgm:prSet presAssocID="{F3CDE566-1D9A-46BA-9FC1-353263FC33AC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430FDF33-97E0-40B2-84F2-92BE0B5E9174}" type="presOf" srcId="{E35DDCB7-5FA4-44CE-9890-F9925F6B969E}" destId="{61B2A70D-BBC2-49D5-A7C1-DCD8A77E14DD}" srcOrd="0" destOrd="0" presId="urn:microsoft.com/office/officeart/2005/8/layout/matrix3"/>
    <dgm:cxn modelId="{46789882-471D-4CB7-9AC2-ADD88D2BB715}" type="presOf" srcId="{F3CDE566-1D9A-46BA-9FC1-353263FC33AC}" destId="{0A92D917-C751-48DE-8B03-E8CAC5D67260}" srcOrd="0" destOrd="0" presId="urn:microsoft.com/office/officeart/2005/8/layout/matrix3"/>
    <dgm:cxn modelId="{A8B6558F-E210-4D6F-86D9-09F068343D68}" srcId="{F3CDE566-1D9A-46BA-9FC1-353263FC33AC}" destId="{9CAF9984-1D67-4CAA-B285-3217D56A2679}" srcOrd="1" destOrd="0" parTransId="{821A82BA-44BA-4144-8E08-964C1740E4E7}" sibTransId="{64C1534F-AD1D-4F53-8295-0BD2258764B0}"/>
    <dgm:cxn modelId="{255C32D1-A7B6-40FA-95F6-7724ACCA0783}" srcId="{F3CDE566-1D9A-46BA-9FC1-353263FC33AC}" destId="{7CC4C2C1-25BD-4F3C-9014-840F1DC996B9}" srcOrd="0" destOrd="0" parTransId="{FF972AC8-6ADF-4CE4-B785-A91E48BBDEE7}" sibTransId="{C81E766F-31D1-4DA3-B085-818EDF23A279}"/>
    <dgm:cxn modelId="{7B7D8ED3-8ED0-4CBC-8FB3-25BDDE901B38}" srcId="{F3CDE566-1D9A-46BA-9FC1-353263FC33AC}" destId="{291FDB84-5314-4504-8057-0809AFD742B3}" srcOrd="3" destOrd="0" parTransId="{F98EB4C8-10C2-49FB-AECF-BAB4A5653B8E}" sibTransId="{B741B722-6A66-4EAF-BFF4-33A60C457BC4}"/>
    <dgm:cxn modelId="{BC14DDD6-F58E-4B87-BE46-91CB3D9694DF}" type="presOf" srcId="{7CC4C2C1-25BD-4F3C-9014-840F1DC996B9}" destId="{669D75BA-0176-4E45-8057-450B0D3120E4}" srcOrd="0" destOrd="0" presId="urn:microsoft.com/office/officeart/2005/8/layout/matrix3"/>
    <dgm:cxn modelId="{BECAD5E1-400F-4CE2-AA87-D577A1F852DF}" srcId="{F3CDE566-1D9A-46BA-9FC1-353263FC33AC}" destId="{E35DDCB7-5FA4-44CE-9890-F9925F6B969E}" srcOrd="2" destOrd="0" parTransId="{0691FD8A-0E38-4E9A-A64D-3DF234D3286C}" sibTransId="{824D7828-99A4-4147-A972-62D9BCAE4954}"/>
    <dgm:cxn modelId="{F5E919EF-2FB1-4BBF-B807-016074B5054E}" type="presOf" srcId="{9CAF9984-1D67-4CAA-B285-3217D56A2679}" destId="{902942CC-6733-48CD-86C7-347F80FD2CDE}" srcOrd="0" destOrd="0" presId="urn:microsoft.com/office/officeart/2005/8/layout/matrix3"/>
    <dgm:cxn modelId="{CFD301FF-17E1-4E73-9E2D-AB0B5B168013}" type="presOf" srcId="{291FDB84-5314-4504-8057-0809AFD742B3}" destId="{6BF39B82-934E-4D9D-9D5F-A17A5A51B23B}" srcOrd="0" destOrd="0" presId="urn:microsoft.com/office/officeart/2005/8/layout/matrix3"/>
    <dgm:cxn modelId="{0CB51A88-D64C-4C01-B2DA-801415610CFD}" type="presParOf" srcId="{0A92D917-C751-48DE-8B03-E8CAC5D67260}" destId="{AE449DFD-F492-468C-A710-8859281FD753}" srcOrd="0" destOrd="0" presId="urn:microsoft.com/office/officeart/2005/8/layout/matrix3"/>
    <dgm:cxn modelId="{0132CCDE-346A-47E9-850D-D87B3A82EBC5}" type="presParOf" srcId="{0A92D917-C751-48DE-8B03-E8CAC5D67260}" destId="{669D75BA-0176-4E45-8057-450B0D3120E4}" srcOrd="1" destOrd="0" presId="urn:microsoft.com/office/officeart/2005/8/layout/matrix3"/>
    <dgm:cxn modelId="{D3CDC4FC-AF64-4D97-9433-5A1460FCF6EA}" type="presParOf" srcId="{0A92D917-C751-48DE-8B03-E8CAC5D67260}" destId="{902942CC-6733-48CD-86C7-347F80FD2CDE}" srcOrd="2" destOrd="0" presId="urn:microsoft.com/office/officeart/2005/8/layout/matrix3"/>
    <dgm:cxn modelId="{90D1C2D9-202C-447B-B980-D5E4E6A5018B}" type="presParOf" srcId="{0A92D917-C751-48DE-8B03-E8CAC5D67260}" destId="{61B2A70D-BBC2-49D5-A7C1-DCD8A77E14DD}" srcOrd="3" destOrd="0" presId="urn:microsoft.com/office/officeart/2005/8/layout/matrix3"/>
    <dgm:cxn modelId="{C9F56C9D-C6D5-4ED8-A86D-4D7FB8C54D69}" type="presParOf" srcId="{0A92D917-C751-48DE-8B03-E8CAC5D67260}" destId="{6BF39B82-934E-4D9D-9D5F-A17A5A51B23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790C99-E531-4134-9C6B-8130D3D059DC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360E30F5-67B8-4454-934B-9F72A6150665}">
      <dgm:prSet/>
      <dgm:spPr/>
      <dgm:t>
        <a:bodyPr/>
        <a:lstStyle/>
        <a:p>
          <a:r>
            <a:rPr lang="en-US"/>
            <a:t>New Creation</a:t>
          </a:r>
        </a:p>
      </dgm:t>
    </dgm:pt>
    <dgm:pt modelId="{A2761003-7263-41A4-8BBD-00ED4510D3B3}" type="parTrans" cxnId="{141F3B30-BAAE-4F47-8DB8-63D2A246CA31}">
      <dgm:prSet/>
      <dgm:spPr/>
      <dgm:t>
        <a:bodyPr/>
        <a:lstStyle/>
        <a:p>
          <a:endParaRPr lang="en-US"/>
        </a:p>
      </dgm:t>
    </dgm:pt>
    <dgm:pt modelId="{14A0264D-8A42-4DBF-9751-1F81C913D856}" type="sibTrans" cxnId="{141F3B30-BAAE-4F47-8DB8-63D2A246CA31}">
      <dgm:prSet/>
      <dgm:spPr/>
      <dgm:t>
        <a:bodyPr/>
        <a:lstStyle/>
        <a:p>
          <a:endParaRPr lang="en-US"/>
        </a:p>
      </dgm:t>
    </dgm:pt>
    <dgm:pt modelId="{C11C3681-437C-4314-980B-746AC1989616}">
      <dgm:prSet/>
      <dgm:spPr/>
      <dgm:t>
        <a:bodyPr/>
        <a:lstStyle/>
        <a:p>
          <a:r>
            <a:rPr lang="en-US"/>
            <a:t>Saved</a:t>
          </a:r>
        </a:p>
      </dgm:t>
    </dgm:pt>
    <dgm:pt modelId="{AEE1DB3D-87B5-49C9-92AE-5E16C0733574}" type="parTrans" cxnId="{2EE30982-C654-4241-BB65-89953DDBCB7B}">
      <dgm:prSet/>
      <dgm:spPr/>
      <dgm:t>
        <a:bodyPr/>
        <a:lstStyle/>
        <a:p>
          <a:endParaRPr lang="en-US"/>
        </a:p>
      </dgm:t>
    </dgm:pt>
    <dgm:pt modelId="{172D21B5-8BCB-49FE-BB73-592D50EA357A}" type="sibTrans" cxnId="{2EE30982-C654-4241-BB65-89953DDBCB7B}">
      <dgm:prSet/>
      <dgm:spPr/>
      <dgm:t>
        <a:bodyPr/>
        <a:lstStyle/>
        <a:p>
          <a:endParaRPr lang="en-US"/>
        </a:p>
      </dgm:t>
    </dgm:pt>
    <dgm:pt modelId="{39C0AA36-DDFD-41FF-8610-FD5F6CCC5B7E}">
      <dgm:prSet/>
      <dgm:spPr/>
      <dgm:t>
        <a:bodyPr/>
        <a:lstStyle/>
        <a:p>
          <a:r>
            <a:rPr lang="en-US"/>
            <a:t>Born again</a:t>
          </a:r>
        </a:p>
      </dgm:t>
    </dgm:pt>
    <dgm:pt modelId="{5E7009A3-9F88-4739-A6FE-AAEAE921AAA6}" type="parTrans" cxnId="{1C1C83A4-1B92-4280-B0B7-2911BCA18621}">
      <dgm:prSet/>
      <dgm:spPr/>
      <dgm:t>
        <a:bodyPr/>
        <a:lstStyle/>
        <a:p>
          <a:endParaRPr lang="en-US"/>
        </a:p>
      </dgm:t>
    </dgm:pt>
    <dgm:pt modelId="{62C4A440-A1CB-4F7B-B789-24DF0B490E17}" type="sibTrans" cxnId="{1C1C83A4-1B92-4280-B0B7-2911BCA18621}">
      <dgm:prSet/>
      <dgm:spPr/>
      <dgm:t>
        <a:bodyPr/>
        <a:lstStyle/>
        <a:p>
          <a:endParaRPr lang="en-US"/>
        </a:p>
      </dgm:t>
    </dgm:pt>
    <dgm:pt modelId="{45E831B5-A0A9-4994-A4C5-4E8FDDE1DC1A}">
      <dgm:prSet/>
      <dgm:spPr/>
      <dgm:t>
        <a:bodyPr/>
        <a:lstStyle/>
        <a:p>
          <a:r>
            <a:rPr lang="en-US"/>
            <a:t>Redeemed</a:t>
          </a:r>
        </a:p>
      </dgm:t>
    </dgm:pt>
    <dgm:pt modelId="{5FC92D0B-9215-4C13-AAB2-6DE8A7892CE2}" type="parTrans" cxnId="{DEB0BB7F-16DA-4070-ABF1-29A22B34DE5D}">
      <dgm:prSet/>
      <dgm:spPr/>
      <dgm:t>
        <a:bodyPr/>
        <a:lstStyle/>
        <a:p>
          <a:endParaRPr lang="en-US"/>
        </a:p>
      </dgm:t>
    </dgm:pt>
    <dgm:pt modelId="{90FFE028-D1FF-43C5-B821-063AE860537E}" type="sibTrans" cxnId="{DEB0BB7F-16DA-4070-ABF1-29A22B34DE5D}">
      <dgm:prSet/>
      <dgm:spPr/>
      <dgm:t>
        <a:bodyPr/>
        <a:lstStyle/>
        <a:p>
          <a:endParaRPr lang="en-US"/>
        </a:p>
      </dgm:t>
    </dgm:pt>
    <dgm:pt modelId="{7B1E63F2-8C0F-41FB-AE5F-2B29D597B598}" type="pres">
      <dgm:prSet presAssocID="{82790C99-E531-4134-9C6B-8130D3D059DC}" presName="linear" presStyleCnt="0">
        <dgm:presLayoutVars>
          <dgm:animLvl val="lvl"/>
          <dgm:resizeHandles val="exact"/>
        </dgm:presLayoutVars>
      </dgm:prSet>
      <dgm:spPr/>
    </dgm:pt>
    <dgm:pt modelId="{BAB42045-FB34-4928-909C-9A90FF9AB27E}" type="pres">
      <dgm:prSet presAssocID="{360E30F5-67B8-4454-934B-9F72A6150665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246EDAD-3C59-49B0-A949-9069B14E08AD}" type="pres">
      <dgm:prSet presAssocID="{14A0264D-8A42-4DBF-9751-1F81C913D856}" presName="spacer" presStyleCnt="0"/>
      <dgm:spPr/>
    </dgm:pt>
    <dgm:pt modelId="{3812A80E-BF6C-49E0-A672-7F65CE5184F6}" type="pres">
      <dgm:prSet presAssocID="{C11C3681-437C-4314-980B-746AC1989616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1F99C169-45B6-49C4-8037-25EAD05D361C}" type="pres">
      <dgm:prSet presAssocID="{172D21B5-8BCB-49FE-BB73-592D50EA357A}" presName="spacer" presStyleCnt="0"/>
      <dgm:spPr/>
    </dgm:pt>
    <dgm:pt modelId="{69044A11-0A93-438A-9511-868DA74B6AEE}" type="pres">
      <dgm:prSet presAssocID="{39C0AA36-DDFD-41FF-8610-FD5F6CCC5B7E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4576F2D2-D71B-4372-BFEC-AD300CC112CE}" type="pres">
      <dgm:prSet presAssocID="{62C4A440-A1CB-4F7B-B789-24DF0B490E17}" presName="spacer" presStyleCnt="0"/>
      <dgm:spPr/>
    </dgm:pt>
    <dgm:pt modelId="{A7D77AB6-6A53-442C-B99F-3E32883B387D}" type="pres">
      <dgm:prSet presAssocID="{45E831B5-A0A9-4994-A4C5-4E8FDDE1DC1A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E90BBE2F-6479-4CB3-8D1B-B2C800256666}" type="presOf" srcId="{360E30F5-67B8-4454-934B-9F72A6150665}" destId="{BAB42045-FB34-4928-909C-9A90FF9AB27E}" srcOrd="0" destOrd="0" presId="urn:microsoft.com/office/officeart/2005/8/layout/vList2"/>
    <dgm:cxn modelId="{141F3B30-BAAE-4F47-8DB8-63D2A246CA31}" srcId="{82790C99-E531-4134-9C6B-8130D3D059DC}" destId="{360E30F5-67B8-4454-934B-9F72A6150665}" srcOrd="0" destOrd="0" parTransId="{A2761003-7263-41A4-8BBD-00ED4510D3B3}" sibTransId="{14A0264D-8A42-4DBF-9751-1F81C913D856}"/>
    <dgm:cxn modelId="{D1AE9E33-E180-4872-AD48-8F15E5FC7EBE}" type="presOf" srcId="{39C0AA36-DDFD-41FF-8610-FD5F6CCC5B7E}" destId="{69044A11-0A93-438A-9511-868DA74B6AEE}" srcOrd="0" destOrd="0" presId="urn:microsoft.com/office/officeart/2005/8/layout/vList2"/>
    <dgm:cxn modelId="{42F20662-1228-481C-A5F5-630C32822C70}" type="presOf" srcId="{45E831B5-A0A9-4994-A4C5-4E8FDDE1DC1A}" destId="{A7D77AB6-6A53-442C-B99F-3E32883B387D}" srcOrd="0" destOrd="0" presId="urn:microsoft.com/office/officeart/2005/8/layout/vList2"/>
    <dgm:cxn modelId="{8699AD74-06C4-43B7-9C77-7B08E3AFC658}" type="presOf" srcId="{C11C3681-437C-4314-980B-746AC1989616}" destId="{3812A80E-BF6C-49E0-A672-7F65CE5184F6}" srcOrd="0" destOrd="0" presId="urn:microsoft.com/office/officeart/2005/8/layout/vList2"/>
    <dgm:cxn modelId="{DEB0BB7F-16DA-4070-ABF1-29A22B34DE5D}" srcId="{82790C99-E531-4134-9C6B-8130D3D059DC}" destId="{45E831B5-A0A9-4994-A4C5-4E8FDDE1DC1A}" srcOrd="3" destOrd="0" parTransId="{5FC92D0B-9215-4C13-AAB2-6DE8A7892CE2}" sibTransId="{90FFE028-D1FF-43C5-B821-063AE860537E}"/>
    <dgm:cxn modelId="{2EE30982-C654-4241-BB65-89953DDBCB7B}" srcId="{82790C99-E531-4134-9C6B-8130D3D059DC}" destId="{C11C3681-437C-4314-980B-746AC1989616}" srcOrd="1" destOrd="0" parTransId="{AEE1DB3D-87B5-49C9-92AE-5E16C0733574}" sibTransId="{172D21B5-8BCB-49FE-BB73-592D50EA357A}"/>
    <dgm:cxn modelId="{1C1C83A4-1B92-4280-B0B7-2911BCA18621}" srcId="{82790C99-E531-4134-9C6B-8130D3D059DC}" destId="{39C0AA36-DDFD-41FF-8610-FD5F6CCC5B7E}" srcOrd="2" destOrd="0" parTransId="{5E7009A3-9F88-4739-A6FE-AAEAE921AAA6}" sibTransId="{62C4A440-A1CB-4F7B-B789-24DF0B490E17}"/>
    <dgm:cxn modelId="{ECCC35A6-51D8-40B7-91F4-6958882D4F19}" type="presOf" srcId="{82790C99-E531-4134-9C6B-8130D3D059DC}" destId="{7B1E63F2-8C0F-41FB-AE5F-2B29D597B598}" srcOrd="0" destOrd="0" presId="urn:microsoft.com/office/officeart/2005/8/layout/vList2"/>
    <dgm:cxn modelId="{A0B9AA64-90FA-4AB6-8E6E-11B25C1EDECB}" type="presParOf" srcId="{7B1E63F2-8C0F-41FB-AE5F-2B29D597B598}" destId="{BAB42045-FB34-4928-909C-9A90FF9AB27E}" srcOrd="0" destOrd="0" presId="urn:microsoft.com/office/officeart/2005/8/layout/vList2"/>
    <dgm:cxn modelId="{12590F39-24A9-4EC1-BD20-51680ABAD842}" type="presParOf" srcId="{7B1E63F2-8C0F-41FB-AE5F-2B29D597B598}" destId="{9246EDAD-3C59-49B0-A949-9069B14E08AD}" srcOrd="1" destOrd="0" presId="urn:microsoft.com/office/officeart/2005/8/layout/vList2"/>
    <dgm:cxn modelId="{2F1EB4AC-6A65-4C72-9CE5-5F3B07C2EB6A}" type="presParOf" srcId="{7B1E63F2-8C0F-41FB-AE5F-2B29D597B598}" destId="{3812A80E-BF6C-49E0-A672-7F65CE5184F6}" srcOrd="2" destOrd="0" presId="urn:microsoft.com/office/officeart/2005/8/layout/vList2"/>
    <dgm:cxn modelId="{E288224A-6BBD-4EFE-84C5-148C9907EC3C}" type="presParOf" srcId="{7B1E63F2-8C0F-41FB-AE5F-2B29D597B598}" destId="{1F99C169-45B6-49C4-8037-25EAD05D361C}" srcOrd="3" destOrd="0" presId="urn:microsoft.com/office/officeart/2005/8/layout/vList2"/>
    <dgm:cxn modelId="{D3AC70D3-10AF-4344-B1AC-50EDE2FD5201}" type="presParOf" srcId="{7B1E63F2-8C0F-41FB-AE5F-2B29D597B598}" destId="{69044A11-0A93-438A-9511-868DA74B6AEE}" srcOrd="4" destOrd="0" presId="urn:microsoft.com/office/officeart/2005/8/layout/vList2"/>
    <dgm:cxn modelId="{742E3143-E16F-441F-AA07-0CD7FBB308BC}" type="presParOf" srcId="{7B1E63F2-8C0F-41FB-AE5F-2B29D597B598}" destId="{4576F2D2-D71B-4372-BFEC-AD300CC112CE}" srcOrd="5" destOrd="0" presId="urn:microsoft.com/office/officeart/2005/8/layout/vList2"/>
    <dgm:cxn modelId="{E613215D-233B-4326-A387-33CD454E3F01}" type="presParOf" srcId="{7B1E63F2-8C0F-41FB-AE5F-2B29D597B598}" destId="{A7D77AB6-6A53-442C-B99F-3E32883B387D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E482D3C-4547-4A5F-8D9A-003A97F115D1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A26986F-B4EC-4F6F-9DDD-8EFD5185948D}">
      <dgm:prSet/>
      <dgm:spPr/>
      <dgm:t>
        <a:bodyPr/>
        <a:lstStyle/>
        <a:p>
          <a:r>
            <a:rPr lang="en-US"/>
            <a:t>There is the CREATION  of man.</a:t>
          </a:r>
        </a:p>
      </dgm:t>
    </dgm:pt>
    <dgm:pt modelId="{43B6C79D-46E3-4226-BD01-E72E8DF438FD}" type="parTrans" cxnId="{FB5E8706-8B06-4223-AAA5-15F668FB8947}">
      <dgm:prSet/>
      <dgm:spPr/>
      <dgm:t>
        <a:bodyPr/>
        <a:lstStyle/>
        <a:p>
          <a:endParaRPr lang="en-US"/>
        </a:p>
      </dgm:t>
    </dgm:pt>
    <dgm:pt modelId="{AF8813FD-34F4-4C22-AE37-E9C5B8BFFAD5}" type="sibTrans" cxnId="{FB5E8706-8B06-4223-AAA5-15F668FB8947}">
      <dgm:prSet/>
      <dgm:spPr/>
      <dgm:t>
        <a:bodyPr/>
        <a:lstStyle/>
        <a:p>
          <a:endParaRPr lang="en-US"/>
        </a:p>
      </dgm:t>
    </dgm:pt>
    <dgm:pt modelId="{73CAE33A-545F-4E7E-B7B6-B7D4DE76D27D}">
      <dgm:prSet/>
      <dgm:spPr/>
      <dgm:t>
        <a:bodyPr/>
        <a:lstStyle/>
        <a:p>
          <a:r>
            <a:rPr lang="en-US"/>
            <a:t>Then there was the Fall of man.</a:t>
          </a:r>
        </a:p>
      </dgm:t>
    </dgm:pt>
    <dgm:pt modelId="{D1DBE6B7-C0D1-44C8-A457-17A8BAB80228}" type="parTrans" cxnId="{87799D86-4390-4238-B11B-1FA3D67A78BD}">
      <dgm:prSet/>
      <dgm:spPr/>
      <dgm:t>
        <a:bodyPr/>
        <a:lstStyle/>
        <a:p>
          <a:endParaRPr lang="en-US"/>
        </a:p>
      </dgm:t>
    </dgm:pt>
    <dgm:pt modelId="{DE5CFA76-18B5-4092-96F6-9A89BBE887E3}" type="sibTrans" cxnId="{87799D86-4390-4238-B11B-1FA3D67A78BD}">
      <dgm:prSet/>
      <dgm:spPr/>
      <dgm:t>
        <a:bodyPr/>
        <a:lstStyle/>
        <a:p>
          <a:endParaRPr lang="en-US"/>
        </a:p>
      </dgm:t>
    </dgm:pt>
    <dgm:pt modelId="{C488418B-22AB-4996-BD89-C8916010BBAA}">
      <dgm:prSet/>
      <dgm:spPr/>
      <dgm:t>
        <a:bodyPr/>
        <a:lstStyle/>
        <a:p>
          <a:r>
            <a:rPr lang="en-US"/>
            <a:t>God’s Plan of REDEMPTION.</a:t>
          </a:r>
        </a:p>
      </dgm:t>
    </dgm:pt>
    <dgm:pt modelId="{84A05C03-091F-4D75-B0E5-0BBFD1A8DA03}" type="parTrans" cxnId="{D9BDC95E-2BC6-4DB1-8C0E-329AE8275EE8}">
      <dgm:prSet/>
      <dgm:spPr/>
      <dgm:t>
        <a:bodyPr/>
        <a:lstStyle/>
        <a:p>
          <a:endParaRPr lang="en-US"/>
        </a:p>
      </dgm:t>
    </dgm:pt>
    <dgm:pt modelId="{6884E73A-30DC-4F0D-B782-A142CCBB6AF8}" type="sibTrans" cxnId="{D9BDC95E-2BC6-4DB1-8C0E-329AE8275EE8}">
      <dgm:prSet/>
      <dgm:spPr/>
      <dgm:t>
        <a:bodyPr/>
        <a:lstStyle/>
        <a:p>
          <a:endParaRPr lang="en-US"/>
        </a:p>
      </dgm:t>
    </dgm:pt>
    <dgm:pt modelId="{AE8B69C7-5A19-4A19-A135-C03A1BB3B5B7}">
      <dgm:prSet/>
      <dgm:spPr/>
      <dgm:t>
        <a:bodyPr/>
        <a:lstStyle/>
        <a:p>
          <a:r>
            <a:rPr lang="en-US"/>
            <a:t>Jesus’s ability to provide RECREATION.</a:t>
          </a:r>
        </a:p>
      </dgm:t>
    </dgm:pt>
    <dgm:pt modelId="{730BBDFE-0708-4D3D-BCCC-1AED1F3C5715}" type="parTrans" cxnId="{3DF6836E-D726-4D25-8225-E830F06A1167}">
      <dgm:prSet/>
      <dgm:spPr/>
      <dgm:t>
        <a:bodyPr/>
        <a:lstStyle/>
        <a:p>
          <a:endParaRPr lang="en-US"/>
        </a:p>
      </dgm:t>
    </dgm:pt>
    <dgm:pt modelId="{D954BEC8-6219-41EB-93A9-3285ED24C4FA}" type="sibTrans" cxnId="{3DF6836E-D726-4D25-8225-E830F06A1167}">
      <dgm:prSet/>
      <dgm:spPr/>
      <dgm:t>
        <a:bodyPr/>
        <a:lstStyle/>
        <a:p>
          <a:endParaRPr lang="en-US"/>
        </a:p>
      </dgm:t>
    </dgm:pt>
    <dgm:pt modelId="{BE93DB8B-E832-40C9-A8BB-26C77F67E239}" type="pres">
      <dgm:prSet presAssocID="{9E482D3C-4547-4A5F-8D9A-003A97F115D1}" presName="linear" presStyleCnt="0">
        <dgm:presLayoutVars>
          <dgm:animLvl val="lvl"/>
          <dgm:resizeHandles val="exact"/>
        </dgm:presLayoutVars>
      </dgm:prSet>
      <dgm:spPr/>
    </dgm:pt>
    <dgm:pt modelId="{6BCDD086-7184-4B6F-AB0F-6BB1D64DD4D4}" type="pres">
      <dgm:prSet presAssocID="{3A26986F-B4EC-4F6F-9DDD-8EFD5185948D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2A6F41DB-8F26-4367-8476-D274D0E87047}" type="pres">
      <dgm:prSet presAssocID="{AF8813FD-34F4-4C22-AE37-E9C5B8BFFAD5}" presName="spacer" presStyleCnt="0"/>
      <dgm:spPr/>
    </dgm:pt>
    <dgm:pt modelId="{413001F5-EEB1-4808-B70E-46D146D4141D}" type="pres">
      <dgm:prSet presAssocID="{73CAE33A-545F-4E7E-B7B6-B7D4DE76D27D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245A254E-B13D-4EFD-9D1E-2DE69ACD6FA5}" type="pres">
      <dgm:prSet presAssocID="{DE5CFA76-18B5-4092-96F6-9A89BBE887E3}" presName="spacer" presStyleCnt="0"/>
      <dgm:spPr/>
    </dgm:pt>
    <dgm:pt modelId="{88704686-A910-4201-8CDD-9455E99AF8C0}" type="pres">
      <dgm:prSet presAssocID="{C488418B-22AB-4996-BD89-C8916010BBAA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32B9C036-79C2-448D-B03A-070FB573535B}" type="pres">
      <dgm:prSet presAssocID="{6884E73A-30DC-4F0D-B782-A142CCBB6AF8}" presName="spacer" presStyleCnt="0"/>
      <dgm:spPr/>
    </dgm:pt>
    <dgm:pt modelId="{9909E7BC-C266-4C2B-AEAC-4F491F89E6D0}" type="pres">
      <dgm:prSet presAssocID="{AE8B69C7-5A19-4A19-A135-C03A1BB3B5B7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FB5E8706-8B06-4223-AAA5-15F668FB8947}" srcId="{9E482D3C-4547-4A5F-8D9A-003A97F115D1}" destId="{3A26986F-B4EC-4F6F-9DDD-8EFD5185948D}" srcOrd="0" destOrd="0" parTransId="{43B6C79D-46E3-4226-BD01-E72E8DF438FD}" sibTransId="{AF8813FD-34F4-4C22-AE37-E9C5B8BFFAD5}"/>
    <dgm:cxn modelId="{583FA622-717E-4B8B-8E0E-508E066CD615}" type="presOf" srcId="{C488418B-22AB-4996-BD89-C8916010BBAA}" destId="{88704686-A910-4201-8CDD-9455E99AF8C0}" srcOrd="0" destOrd="0" presId="urn:microsoft.com/office/officeart/2005/8/layout/vList2"/>
    <dgm:cxn modelId="{7011DB31-FE3D-4031-BB6D-E0414856A372}" type="presOf" srcId="{73CAE33A-545F-4E7E-B7B6-B7D4DE76D27D}" destId="{413001F5-EEB1-4808-B70E-46D146D4141D}" srcOrd="0" destOrd="0" presId="urn:microsoft.com/office/officeart/2005/8/layout/vList2"/>
    <dgm:cxn modelId="{D9BDC95E-2BC6-4DB1-8C0E-329AE8275EE8}" srcId="{9E482D3C-4547-4A5F-8D9A-003A97F115D1}" destId="{C488418B-22AB-4996-BD89-C8916010BBAA}" srcOrd="2" destOrd="0" parTransId="{84A05C03-091F-4D75-B0E5-0BBFD1A8DA03}" sibTransId="{6884E73A-30DC-4F0D-B782-A142CCBB6AF8}"/>
    <dgm:cxn modelId="{F5CD684E-C2B8-45F8-A25F-3AF1CCDD4928}" type="presOf" srcId="{9E482D3C-4547-4A5F-8D9A-003A97F115D1}" destId="{BE93DB8B-E832-40C9-A8BB-26C77F67E239}" srcOrd="0" destOrd="0" presId="urn:microsoft.com/office/officeart/2005/8/layout/vList2"/>
    <dgm:cxn modelId="{3DF6836E-D726-4D25-8225-E830F06A1167}" srcId="{9E482D3C-4547-4A5F-8D9A-003A97F115D1}" destId="{AE8B69C7-5A19-4A19-A135-C03A1BB3B5B7}" srcOrd="3" destOrd="0" parTransId="{730BBDFE-0708-4D3D-BCCC-1AED1F3C5715}" sibTransId="{D954BEC8-6219-41EB-93A9-3285ED24C4FA}"/>
    <dgm:cxn modelId="{87799D86-4390-4238-B11B-1FA3D67A78BD}" srcId="{9E482D3C-4547-4A5F-8D9A-003A97F115D1}" destId="{73CAE33A-545F-4E7E-B7B6-B7D4DE76D27D}" srcOrd="1" destOrd="0" parTransId="{D1DBE6B7-C0D1-44C8-A457-17A8BAB80228}" sibTransId="{DE5CFA76-18B5-4092-96F6-9A89BBE887E3}"/>
    <dgm:cxn modelId="{D1C6CCA0-3E28-4798-8C8D-1248689A5A6E}" type="presOf" srcId="{AE8B69C7-5A19-4A19-A135-C03A1BB3B5B7}" destId="{9909E7BC-C266-4C2B-AEAC-4F491F89E6D0}" srcOrd="0" destOrd="0" presId="urn:microsoft.com/office/officeart/2005/8/layout/vList2"/>
    <dgm:cxn modelId="{E8F386E5-24F9-405F-BC6C-81457B6659F6}" type="presOf" srcId="{3A26986F-B4EC-4F6F-9DDD-8EFD5185948D}" destId="{6BCDD086-7184-4B6F-AB0F-6BB1D64DD4D4}" srcOrd="0" destOrd="0" presId="urn:microsoft.com/office/officeart/2005/8/layout/vList2"/>
    <dgm:cxn modelId="{70EF0DCA-7021-4D30-9149-C12DF112D865}" type="presParOf" srcId="{BE93DB8B-E832-40C9-A8BB-26C77F67E239}" destId="{6BCDD086-7184-4B6F-AB0F-6BB1D64DD4D4}" srcOrd="0" destOrd="0" presId="urn:microsoft.com/office/officeart/2005/8/layout/vList2"/>
    <dgm:cxn modelId="{BB0E3AE0-F17B-4D3E-9943-BFB40A3F11F2}" type="presParOf" srcId="{BE93DB8B-E832-40C9-A8BB-26C77F67E239}" destId="{2A6F41DB-8F26-4367-8476-D274D0E87047}" srcOrd="1" destOrd="0" presId="urn:microsoft.com/office/officeart/2005/8/layout/vList2"/>
    <dgm:cxn modelId="{85353AEE-9E22-4CCD-BD77-71D9AF806A21}" type="presParOf" srcId="{BE93DB8B-E832-40C9-A8BB-26C77F67E239}" destId="{413001F5-EEB1-4808-B70E-46D146D4141D}" srcOrd="2" destOrd="0" presId="urn:microsoft.com/office/officeart/2005/8/layout/vList2"/>
    <dgm:cxn modelId="{FB4847E6-A4B3-459F-954D-1184D2811EAF}" type="presParOf" srcId="{BE93DB8B-E832-40C9-A8BB-26C77F67E239}" destId="{245A254E-B13D-4EFD-9D1E-2DE69ACD6FA5}" srcOrd="3" destOrd="0" presId="urn:microsoft.com/office/officeart/2005/8/layout/vList2"/>
    <dgm:cxn modelId="{84786819-4B6D-4176-8419-6D2890F85A0F}" type="presParOf" srcId="{BE93DB8B-E832-40C9-A8BB-26C77F67E239}" destId="{88704686-A910-4201-8CDD-9455E99AF8C0}" srcOrd="4" destOrd="0" presId="urn:microsoft.com/office/officeart/2005/8/layout/vList2"/>
    <dgm:cxn modelId="{382C4030-552E-4728-8686-0D14B5A28F74}" type="presParOf" srcId="{BE93DB8B-E832-40C9-A8BB-26C77F67E239}" destId="{32B9C036-79C2-448D-B03A-070FB573535B}" srcOrd="5" destOrd="0" presId="urn:microsoft.com/office/officeart/2005/8/layout/vList2"/>
    <dgm:cxn modelId="{AC3D2A62-384D-46F6-8D01-1742CB6F83AD}" type="presParOf" srcId="{BE93DB8B-E832-40C9-A8BB-26C77F67E239}" destId="{9909E7BC-C266-4C2B-AEAC-4F491F89E6D0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449DFD-F492-468C-A710-8859281FD753}">
      <dsp:nvSpPr>
        <dsp:cNvPr id="0" name=""/>
        <dsp:cNvSpPr/>
      </dsp:nvSpPr>
      <dsp:spPr>
        <a:xfrm>
          <a:off x="606456" y="0"/>
          <a:ext cx="5453920" cy="5453920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69D75BA-0176-4E45-8057-450B0D3120E4}">
      <dsp:nvSpPr>
        <dsp:cNvPr id="0" name=""/>
        <dsp:cNvSpPr/>
      </dsp:nvSpPr>
      <dsp:spPr>
        <a:xfrm>
          <a:off x="1124578" y="518122"/>
          <a:ext cx="2127028" cy="2127028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Toby – Group Leader</a:t>
          </a:r>
        </a:p>
      </dsp:txBody>
      <dsp:txXfrm>
        <a:off x="1228411" y="621955"/>
        <a:ext cx="1919362" cy="1919362"/>
      </dsp:txXfrm>
    </dsp:sp>
    <dsp:sp modelId="{902942CC-6733-48CD-86C7-347F80FD2CDE}">
      <dsp:nvSpPr>
        <dsp:cNvPr id="0" name=""/>
        <dsp:cNvSpPr/>
      </dsp:nvSpPr>
      <dsp:spPr>
        <a:xfrm>
          <a:off x="3415225" y="518122"/>
          <a:ext cx="2127028" cy="2127028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Flora</a:t>
          </a:r>
        </a:p>
      </dsp:txBody>
      <dsp:txXfrm>
        <a:off x="3519058" y="621955"/>
        <a:ext cx="1919362" cy="1919362"/>
      </dsp:txXfrm>
    </dsp:sp>
    <dsp:sp modelId="{61B2A70D-BBC2-49D5-A7C1-DCD8A77E14DD}">
      <dsp:nvSpPr>
        <dsp:cNvPr id="0" name=""/>
        <dsp:cNvSpPr/>
      </dsp:nvSpPr>
      <dsp:spPr>
        <a:xfrm>
          <a:off x="1124578" y="2808768"/>
          <a:ext cx="2127028" cy="2127028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Sonjia</a:t>
          </a:r>
        </a:p>
      </dsp:txBody>
      <dsp:txXfrm>
        <a:off x="1228411" y="2912601"/>
        <a:ext cx="1919362" cy="1919362"/>
      </dsp:txXfrm>
    </dsp:sp>
    <dsp:sp modelId="{6BF39B82-934E-4D9D-9D5F-A17A5A51B23B}">
      <dsp:nvSpPr>
        <dsp:cNvPr id="0" name=""/>
        <dsp:cNvSpPr/>
      </dsp:nvSpPr>
      <dsp:spPr>
        <a:xfrm>
          <a:off x="3415225" y="2808768"/>
          <a:ext cx="2127028" cy="2127028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Tyrone </a:t>
          </a:r>
        </a:p>
      </dsp:txBody>
      <dsp:txXfrm>
        <a:off x="3519058" y="2912601"/>
        <a:ext cx="1919362" cy="19193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B42045-FB34-4928-909C-9A90FF9AB27E}">
      <dsp:nvSpPr>
        <dsp:cNvPr id="0" name=""/>
        <dsp:cNvSpPr/>
      </dsp:nvSpPr>
      <dsp:spPr>
        <a:xfrm>
          <a:off x="0" y="11189"/>
          <a:ext cx="10165218" cy="58967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New Creation</a:t>
          </a:r>
        </a:p>
      </dsp:txBody>
      <dsp:txXfrm>
        <a:off x="28786" y="39975"/>
        <a:ext cx="10107646" cy="532107"/>
      </dsp:txXfrm>
    </dsp:sp>
    <dsp:sp modelId="{3812A80E-BF6C-49E0-A672-7F65CE5184F6}">
      <dsp:nvSpPr>
        <dsp:cNvPr id="0" name=""/>
        <dsp:cNvSpPr/>
      </dsp:nvSpPr>
      <dsp:spPr>
        <a:xfrm>
          <a:off x="0" y="669989"/>
          <a:ext cx="10165218" cy="589679"/>
        </a:xfrm>
        <a:prstGeom prst="roundRect">
          <a:avLst/>
        </a:prstGeom>
        <a:solidFill>
          <a:schemeClr val="accent5">
            <a:hueOff val="-4050717"/>
            <a:satOff val="-275"/>
            <a:lumOff val="65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Saved</a:t>
          </a:r>
        </a:p>
      </dsp:txBody>
      <dsp:txXfrm>
        <a:off x="28786" y="698775"/>
        <a:ext cx="10107646" cy="532107"/>
      </dsp:txXfrm>
    </dsp:sp>
    <dsp:sp modelId="{69044A11-0A93-438A-9511-868DA74B6AEE}">
      <dsp:nvSpPr>
        <dsp:cNvPr id="0" name=""/>
        <dsp:cNvSpPr/>
      </dsp:nvSpPr>
      <dsp:spPr>
        <a:xfrm>
          <a:off x="0" y="1328789"/>
          <a:ext cx="10165218" cy="589679"/>
        </a:xfrm>
        <a:prstGeom prst="roundRect">
          <a:avLst/>
        </a:prstGeom>
        <a:solidFill>
          <a:schemeClr val="accent5">
            <a:hueOff val="-8101434"/>
            <a:satOff val="-551"/>
            <a:lumOff val="130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Born again</a:t>
          </a:r>
        </a:p>
      </dsp:txBody>
      <dsp:txXfrm>
        <a:off x="28786" y="1357575"/>
        <a:ext cx="10107646" cy="532107"/>
      </dsp:txXfrm>
    </dsp:sp>
    <dsp:sp modelId="{A7D77AB6-6A53-442C-B99F-3E32883B387D}">
      <dsp:nvSpPr>
        <dsp:cNvPr id="0" name=""/>
        <dsp:cNvSpPr/>
      </dsp:nvSpPr>
      <dsp:spPr>
        <a:xfrm>
          <a:off x="0" y="1987589"/>
          <a:ext cx="10165218" cy="589679"/>
        </a:xfrm>
        <a:prstGeom prst="roundRect">
          <a:avLst/>
        </a:prstGeom>
        <a:solidFill>
          <a:schemeClr val="accent5">
            <a:hueOff val="-12152150"/>
            <a:satOff val="-826"/>
            <a:lumOff val="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Redeemed</a:t>
          </a:r>
        </a:p>
      </dsp:txBody>
      <dsp:txXfrm>
        <a:off x="28786" y="2016375"/>
        <a:ext cx="10107646" cy="53210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CDD086-7184-4B6F-AB0F-6BB1D64DD4D4}">
      <dsp:nvSpPr>
        <dsp:cNvPr id="0" name=""/>
        <dsp:cNvSpPr/>
      </dsp:nvSpPr>
      <dsp:spPr>
        <a:xfrm>
          <a:off x="0" y="33439"/>
          <a:ext cx="6666833" cy="12776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There is the CREATION  of man.</a:t>
          </a:r>
        </a:p>
      </dsp:txBody>
      <dsp:txXfrm>
        <a:off x="62369" y="95808"/>
        <a:ext cx="6542095" cy="1152902"/>
      </dsp:txXfrm>
    </dsp:sp>
    <dsp:sp modelId="{413001F5-EEB1-4808-B70E-46D146D4141D}">
      <dsp:nvSpPr>
        <dsp:cNvPr id="0" name=""/>
        <dsp:cNvSpPr/>
      </dsp:nvSpPr>
      <dsp:spPr>
        <a:xfrm>
          <a:off x="0" y="1403239"/>
          <a:ext cx="6666833" cy="1277640"/>
        </a:xfrm>
        <a:prstGeom prst="roundRect">
          <a:avLst/>
        </a:prstGeom>
        <a:gradFill rotWithShape="0">
          <a:gsLst>
            <a:gs pos="0">
              <a:schemeClr val="accent2">
                <a:hueOff val="2147871"/>
                <a:satOff val="-6164"/>
                <a:lumOff val="-987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2147871"/>
                <a:satOff val="-6164"/>
                <a:lumOff val="-987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2147871"/>
                <a:satOff val="-6164"/>
                <a:lumOff val="-987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Then there was the Fall of man.</a:t>
          </a:r>
        </a:p>
      </dsp:txBody>
      <dsp:txXfrm>
        <a:off x="62369" y="1465608"/>
        <a:ext cx="6542095" cy="1152902"/>
      </dsp:txXfrm>
    </dsp:sp>
    <dsp:sp modelId="{88704686-A910-4201-8CDD-9455E99AF8C0}">
      <dsp:nvSpPr>
        <dsp:cNvPr id="0" name=""/>
        <dsp:cNvSpPr/>
      </dsp:nvSpPr>
      <dsp:spPr>
        <a:xfrm>
          <a:off x="0" y="2773040"/>
          <a:ext cx="6666833" cy="1277640"/>
        </a:xfrm>
        <a:prstGeom prst="roundRect">
          <a:avLst/>
        </a:prstGeom>
        <a:gradFill rotWithShape="0">
          <a:gsLst>
            <a:gs pos="0">
              <a:schemeClr val="accent2">
                <a:hueOff val="4295743"/>
                <a:satOff val="-12329"/>
                <a:lumOff val="-1973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4295743"/>
                <a:satOff val="-12329"/>
                <a:lumOff val="-1973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4295743"/>
                <a:satOff val="-12329"/>
                <a:lumOff val="-1973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God’s Plan of REDEMPTION.</a:t>
          </a:r>
        </a:p>
      </dsp:txBody>
      <dsp:txXfrm>
        <a:off x="62369" y="2835409"/>
        <a:ext cx="6542095" cy="1152902"/>
      </dsp:txXfrm>
    </dsp:sp>
    <dsp:sp modelId="{9909E7BC-C266-4C2B-AEAC-4F491F89E6D0}">
      <dsp:nvSpPr>
        <dsp:cNvPr id="0" name=""/>
        <dsp:cNvSpPr/>
      </dsp:nvSpPr>
      <dsp:spPr>
        <a:xfrm>
          <a:off x="0" y="4142840"/>
          <a:ext cx="6666833" cy="1277640"/>
        </a:xfrm>
        <a:prstGeom prst="roundRect">
          <a:avLst/>
        </a:prstGeom>
        <a:gradFill rotWithShape="0">
          <a:gsLst>
            <a:gs pos="0">
              <a:schemeClr val="accent2">
                <a:hueOff val="6443614"/>
                <a:satOff val="-18493"/>
                <a:lumOff val="-2960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6443614"/>
                <a:satOff val="-18493"/>
                <a:lumOff val="-2960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6443614"/>
                <a:satOff val="-18493"/>
                <a:lumOff val="-2960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Jesus’s ability to provide RECREATION.</a:t>
          </a:r>
        </a:p>
      </dsp:txBody>
      <dsp:txXfrm>
        <a:off x="62369" y="4205209"/>
        <a:ext cx="6542095" cy="11529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751E1-57AE-49A3-4D83-4CE4331037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9DD07A-4850-4C3D-A0B5-F92C0F4308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47CCE-775B-5EC5-B1F7-A0B69E8E4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44B53-C59F-4E33-AB08-C134CC7FB163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2EFC61-95EA-FB7C-5165-F9413DDCF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88C4AA-1C86-89C5-3386-18CAFE8F5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5D6CF-4AFE-4A26-A70E-70E776BA1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432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0E534-27E0-3658-F16B-4C33E4422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888DA6-C731-D7E4-8A1E-00E89D0B9F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7FFA1F-B170-D071-2D5C-5C8B84EDB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44B53-C59F-4E33-AB08-C134CC7FB163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C4BE4C-FEE7-261C-5552-8A9699A62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21ECB8-CC67-4C01-E2E7-9749F21ED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5D6CF-4AFE-4A26-A70E-70E776BA1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245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C408A1-99D1-D92B-0B45-BC86554B88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6009BB-2AE8-0C6F-24F5-99E338244E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2C41F8-A5B7-E5FA-93F1-F27FA4FD6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44B53-C59F-4E33-AB08-C134CC7FB163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143DDF-CF3D-4DA1-3EEB-9795656BE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0C0794-A318-829B-A1EA-A6879D030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5D6CF-4AFE-4A26-A70E-70E776BA1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878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7D894-593B-B544-A982-7962D71D3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442E6-9FE1-2E6E-8C13-45B5D7561A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C0FDA9-F93A-8FD1-558A-23C986798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44B53-C59F-4E33-AB08-C134CC7FB163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719DD1-FD7B-EAC9-842F-792AAAA6F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B0C1BB-7B1B-5976-1161-668BC8566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5D6CF-4AFE-4A26-A70E-70E776BA1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205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0084F-E805-A3CF-DC0E-A92F63829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9F0DC7-7F79-8E4E-E5B5-DCB92DF894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3AC6F6-F706-B52F-8831-925E490A4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44B53-C59F-4E33-AB08-C134CC7FB163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D52EDB-A59B-D62C-6968-D91B52F58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3B8CDD-BBC0-8886-9150-542991F77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5D6CF-4AFE-4A26-A70E-70E776BA1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728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8C779-566C-861F-5E1E-DABD90027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15A6EE-8B21-589A-8822-7326CCF63D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1EEC6B-FC24-9644-95D8-B979D59547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30B75B-D73B-B3B1-1CDD-9C4C5FFAE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44B53-C59F-4E33-AB08-C134CC7FB163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CBE62E-5AE6-1803-06A7-3D78645FE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824D3F-4492-BE48-1B89-F81D4B48E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5D6CF-4AFE-4A26-A70E-70E776BA1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5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56B7C-3F6B-199E-7B4D-03C366BA5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5597BB-0BC2-5560-4D79-862C6602D1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954A4A-9F5A-FE70-1347-B6E36C45E7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2299C6-6015-2255-DD63-80906C8AF9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C42506-8283-CD8A-CA19-AE6829EA7D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D7399A-1AF8-277B-CB71-8522E8046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44B53-C59F-4E33-AB08-C134CC7FB163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61BF4A-099C-16FA-CE22-A881CBB06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FEB7E6-5812-5F73-5F03-B26E8BE6E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5D6CF-4AFE-4A26-A70E-70E776BA1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835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CABBB-2DB7-FCD8-AAA2-8E52A7BE3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9F4004-C9CB-4FBE-96D9-40939C4F2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44B53-C59F-4E33-AB08-C134CC7FB163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4442E5-6A67-66DB-8C91-40DD5BD00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CB02AC-BD9B-E695-5792-E755637A3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5D6CF-4AFE-4A26-A70E-70E776BA1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040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F26A76-8C67-6CA7-9734-445AE6103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44B53-C59F-4E33-AB08-C134CC7FB163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EFD3C5-85BC-F823-27A4-0079A272C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AC8949-434C-06D9-6A8B-1D3621CCA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5D6CF-4AFE-4A26-A70E-70E776BA1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DEC39-BD12-5884-8613-9C1A0B67A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23894A-5941-BA90-0AA0-94C4E3AC38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885FCA-1D2E-58E6-3A0C-09F4A70C83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805A19-68D4-1442-3CE4-5049F89C4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44B53-C59F-4E33-AB08-C134CC7FB163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43FC6E-F27B-6042-02BF-6C8EDF109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35C547-183C-82C8-DA35-A2367F66C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5D6CF-4AFE-4A26-A70E-70E776BA1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061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8DCBB-CE7C-15D1-CA05-BCDDC66EA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AA4748E-426E-09DC-F753-E72148DC36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A49400-8D38-C9BF-4509-01D7EA22CD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CAB3F5-0F26-A25A-D7F2-A6840B24B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44B53-C59F-4E33-AB08-C134CC7FB163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06E3EE-E718-011C-01A2-04F7E7879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EB5737-57FB-36CA-8CDC-0D8EAAC75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5D6CF-4AFE-4A26-A70E-70E776BA1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980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C54F5A-E68F-DB86-2D41-258C3F558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E2F78E-6AC9-EDA3-D32E-1BC1244BA8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85B186-4572-EAAF-AD9A-497294D580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DA44B53-C59F-4E33-AB08-C134CC7FB163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D31BEC-E73C-8FE0-C174-EB657F506F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24309-AF2D-96B1-8837-08DC98011B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F05D6CF-4AFE-4A26-A70E-70E776BA1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324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D06akZy163A?feature=oembed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8" name="Rectangle 1047">
            <a:extLst>
              <a:ext uri="{FF2B5EF4-FFF2-40B4-BE49-F238E27FC236}">
                <a16:creationId xmlns:a16="http://schemas.microsoft.com/office/drawing/2014/main" id="{5964CBE2-084A-47DF-A704-CF5F6217B5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639DAA-F540-211D-41C9-37949F0683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174819"/>
            <a:ext cx="4826795" cy="2858363"/>
          </a:xfrm>
        </p:spPr>
        <p:txBody>
          <a:bodyPr>
            <a:normAutofit/>
          </a:bodyPr>
          <a:lstStyle/>
          <a:p>
            <a:pPr algn="l"/>
            <a:r>
              <a:rPr lang="en-US" sz="4000" dirty="0">
                <a:solidFill>
                  <a:schemeClr val="bg1"/>
                </a:solidFill>
              </a:rPr>
              <a:t>My Small Group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E4E2A4-E6B1-DC2E-D15B-89753990A1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5024" y="4414180"/>
            <a:ext cx="4830283" cy="1594507"/>
          </a:xfrm>
        </p:spPr>
        <p:txBody>
          <a:bodyPr>
            <a:normAutofit/>
          </a:bodyPr>
          <a:lstStyle/>
          <a:p>
            <a:pPr algn="l"/>
            <a:r>
              <a:rPr lang="en-US" sz="4000" dirty="0">
                <a:solidFill>
                  <a:schemeClr val="bg1"/>
                </a:solidFill>
              </a:rPr>
              <a:t>November 17</a:t>
            </a:r>
            <a:r>
              <a:rPr lang="en-US" sz="4000" baseline="30000" dirty="0">
                <a:solidFill>
                  <a:schemeClr val="bg1"/>
                </a:solidFill>
              </a:rPr>
              <a:t>th</a:t>
            </a:r>
            <a:r>
              <a:rPr lang="en-US" sz="4000" dirty="0">
                <a:solidFill>
                  <a:schemeClr val="bg1"/>
                </a:solidFill>
              </a:rPr>
              <a:t> -24</a:t>
            </a:r>
            <a:r>
              <a:rPr lang="en-US" sz="4000" baseline="30000" dirty="0">
                <a:solidFill>
                  <a:schemeClr val="bg1"/>
                </a:solidFill>
              </a:rPr>
              <a:t>th</a:t>
            </a:r>
            <a:r>
              <a:rPr lang="en-US" sz="4000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1026" name="Picture 2" descr="Building Relationships in a Small Group ...">
            <a:extLst>
              <a:ext uri="{FF2B5EF4-FFF2-40B4-BE49-F238E27FC236}">
                <a16:creationId xmlns:a16="http://schemas.microsoft.com/office/drawing/2014/main" id="{5535CC9A-AF15-C5E8-AF41-ACC04A431F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633" b="2"/>
          <a:stretch/>
        </p:blipFill>
        <p:spPr bwMode="auto">
          <a:xfrm>
            <a:off x="6096000" y="841375"/>
            <a:ext cx="5260975" cy="4707593"/>
          </a:xfrm>
          <a:custGeom>
            <a:avLst/>
            <a:gdLst/>
            <a:ahLst/>
            <a:cxnLst/>
            <a:rect l="l" t="t" r="r" b="b"/>
            <a:pathLst>
              <a:path w="5260975" h="4707593">
                <a:moveTo>
                  <a:pt x="0" y="0"/>
                </a:moveTo>
                <a:lnTo>
                  <a:pt x="5260975" y="0"/>
                </a:lnTo>
                <a:lnTo>
                  <a:pt x="5260975" y="3296937"/>
                </a:lnTo>
                <a:lnTo>
                  <a:pt x="5260975" y="3518571"/>
                </a:lnTo>
                <a:lnTo>
                  <a:pt x="5226503" y="3534000"/>
                </a:lnTo>
                <a:cubicBezTo>
                  <a:pt x="5219783" y="3536785"/>
                  <a:pt x="5212389" y="3538321"/>
                  <a:pt x="5206341" y="3542065"/>
                </a:cubicBezTo>
                <a:cubicBezTo>
                  <a:pt x="5178495" y="3559156"/>
                  <a:pt x="5151515" y="3577591"/>
                  <a:pt x="5123287" y="3594010"/>
                </a:cubicBezTo>
                <a:cubicBezTo>
                  <a:pt x="5094195" y="3611004"/>
                  <a:pt x="5068175" y="3631071"/>
                  <a:pt x="5048107" y="3658244"/>
                </a:cubicBezTo>
                <a:cubicBezTo>
                  <a:pt x="5029480" y="3683496"/>
                  <a:pt x="5011429" y="3709131"/>
                  <a:pt x="4992899" y="3734479"/>
                </a:cubicBezTo>
                <a:cubicBezTo>
                  <a:pt x="4988194" y="3740912"/>
                  <a:pt x="4983873" y="3748498"/>
                  <a:pt x="4977440" y="3752627"/>
                </a:cubicBezTo>
                <a:cubicBezTo>
                  <a:pt x="4964094" y="3761268"/>
                  <a:pt x="4949499" y="3768277"/>
                  <a:pt x="4935193" y="3775382"/>
                </a:cubicBezTo>
                <a:cubicBezTo>
                  <a:pt x="4922903" y="3781431"/>
                  <a:pt x="4909845" y="3785943"/>
                  <a:pt x="4897844" y="3792472"/>
                </a:cubicBezTo>
                <a:cubicBezTo>
                  <a:pt x="4888243" y="3797658"/>
                  <a:pt x="4879697" y="3804859"/>
                  <a:pt x="4870767" y="3811388"/>
                </a:cubicBezTo>
                <a:cubicBezTo>
                  <a:pt x="4862990" y="3817052"/>
                  <a:pt x="4854445" y="3821949"/>
                  <a:pt x="4847916" y="3828767"/>
                </a:cubicBezTo>
                <a:cubicBezTo>
                  <a:pt x="4831977" y="3845281"/>
                  <a:pt x="4815942" y="3861508"/>
                  <a:pt x="4796163" y="3873702"/>
                </a:cubicBezTo>
                <a:cubicBezTo>
                  <a:pt x="4776672" y="3885799"/>
                  <a:pt x="4758237" y="3899338"/>
                  <a:pt x="4738843" y="3911628"/>
                </a:cubicBezTo>
                <a:cubicBezTo>
                  <a:pt x="4719831" y="3923630"/>
                  <a:pt x="4702645" y="3936783"/>
                  <a:pt x="4692755" y="3958099"/>
                </a:cubicBezTo>
                <a:cubicBezTo>
                  <a:pt x="4688339" y="3967508"/>
                  <a:pt x="4682097" y="3977782"/>
                  <a:pt x="4673744" y="3983255"/>
                </a:cubicBezTo>
                <a:cubicBezTo>
                  <a:pt x="4661838" y="3991032"/>
                  <a:pt x="4646764" y="3993817"/>
                  <a:pt x="4633801" y="4000442"/>
                </a:cubicBezTo>
                <a:cubicBezTo>
                  <a:pt x="4618535" y="4008219"/>
                  <a:pt x="4600869" y="4014940"/>
                  <a:pt x="4590499" y="4027326"/>
                </a:cubicBezTo>
                <a:cubicBezTo>
                  <a:pt x="4581281" y="4038368"/>
                  <a:pt x="4571968" y="4047009"/>
                  <a:pt x="4559773" y="4054018"/>
                </a:cubicBezTo>
                <a:cubicBezTo>
                  <a:pt x="4551229" y="4058915"/>
                  <a:pt x="4544892" y="4067844"/>
                  <a:pt x="4536059" y="4071877"/>
                </a:cubicBezTo>
                <a:cubicBezTo>
                  <a:pt x="4524441" y="4077254"/>
                  <a:pt x="4512727" y="4081479"/>
                  <a:pt x="4502549" y="4089832"/>
                </a:cubicBezTo>
                <a:cubicBezTo>
                  <a:pt x="4491987" y="4098473"/>
                  <a:pt x="4479986" y="4105290"/>
                  <a:pt x="4468944" y="4113356"/>
                </a:cubicBezTo>
                <a:cubicBezTo>
                  <a:pt x="4463087" y="4117676"/>
                  <a:pt x="4458286" y="4123341"/>
                  <a:pt x="4452622" y="4127854"/>
                </a:cubicBezTo>
                <a:cubicBezTo>
                  <a:pt x="4442252" y="4136111"/>
                  <a:pt x="4431690" y="4144176"/>
                  <a:pt x="4421032" y="4151953"/>
                </a:cubicBezTo>
                <a:cubicBezTo>
                  <a:pt x="4410375" y="4159731"/>
                  <a:pt x="4400197" y="4168756"/>
                  <a:pt x="4388483" y="4174421"/>
                </a:cubicBezTo>
                <a:cubicBezTo>
                  <a:pt x="4368513" y="4184023"/>
                  <a:pt x="4346717" y="4189784"/>
                  <a:pt x="4327321" y="4200153"/>
                </a:cubicBezTo>
                <a:cubicBezTo>
                  <a:pt x="4307639" y="4210714"/>
                  <a:pt x="4289107" y="4223965"/>
                  <a:pt x="4271633" y="4237983"/>
                </a:cubicBezTo>
                <a:cubicBezTo>
                  <a:pt x="4257807" y="4249025"/>
                  <a:pt x="4244845" y="4259971"/>
                  <a:pt x="4227465" y="4265635"/>
                </a:cubicBezTo>
                <a:cubicBezTo>
                  <a:pt x="4217768" y="4268804"/>
                  <a:pt x="4207591" y="4275717"/>
                  <a:pt x="4201733" y="4283783"/>
                </a:cubicBezTo>
                <a:cubicBezTo>
                  <a:pt x="4189059" y="4301353"/>
                  <a:pt x="4172833" y="4313739"/>
                  <a:pt x="4154494" y="4324301"/>
                </a:cubicBezTo>
                <a:cubicBezTo>
                  <a:pt x="4130010" y="4338511"/>
                  <a:pt x="4105814" y="4353009"/>
                  <a:pt x="4081234" y="4366931"/>
                </a:cubicBezTo>
                <a:cubicBezTo>
                  <a:pt x="4066737" y="4375189"/>
                  <a:pt x="4052335" y="4383926"/>
                  <a:pt x="4036971" y="4389975"/>
                </a:cubicBezTo>
                <a:cubicBezTo>
                  <a:pt x="4005575" y="4402457"/>
                  <a:pt x="3973410" y="4413114"/>
                  <a:pt x="3941725" y="4424733"/>
                </a:cubicBezTo>
                <a:cubicBezTo>
                  <a:pt x="3931355" y="4428477"/>
                  <a:pt x="3921561" y="4433854"/>
                  <a:pt x="3910999" y="4437119"/>
                </a:cubicBezTo>
                <a:cubicBezTo>
                  <a:pt x="3899573" y="4440671"/>
                  <a:pt x="3887285" y="4441727"/>
                  <a:pt x="3875859" y="4445280"/>
                </a:cubicBezTo>
                <a:cubicBezTo>
                  <a:pt x="3856847" y="4451136"/>
                  <a:pt x="3838412" y="4458626"/>
                  <a:pt x="3819401" y="4464579"/>
                </a:cubicBezTo>
                <a:cubicBezTo>
                  <a:pt x="3782723" y="4476005"/>
                  <a:pt x="3745949" y="4486951"/>
                  <a:pt x="3709176" y="4497800"/>
                </a:cubicBezTo>
                <a:cubicBezTo>
                  <a:pt x="3701303" y="4500105"/>
                  <a:pt x="3692757" y="4500393"/>
                  <a:pt x="3684981" y="4502889"/>
                </a:cubicBezTo>
                <a:cubicBezTo>
                  <a:pt x="3664337" y="4509610"/>
                  <a:pt x="3643789" y="4516907"/>
                  <a:pt x="3623338" y="4524300"/>
                </a:cubicBezTo>
                <a:cubicBezTo>
                  <a:pt x="3610953" y="4528813"/>
                  <a:pt x="3598854" y="4534382"/>
                  <a:pt x="3586373" y="4538702"/>
                </a:cubicBezTo>
                <a:cubicBezTo>
                  <a:pt x="3576387" y="4542159"/>
                  <a:pt x="3566113" y="4544847"/>
                  <a:pt x="3555743" y="4546960"/>
                </a:cubicBezTo>
                <a:cubicBezTo>
                  <a:pt x="3546814" y="4548785"/>
                  <a:pt x="3537501" y="4548592"/>
                  <a:pt x="3528667" y="4550801"/>
                </a:cubicBezTo>
                <a:cubicBezTo>
                  <a:pt x="3504759" y="4556753"/>
                  <a:pt x="3481140" y="4563475"/>
                  <a:pt x="3457424" y="4569811"/>
                </a:cubicBezTo>
                <a:cubicBezTo>
                  <a:pt x="3447919" y="4572308"/>
                  <a:pt x="3438221" y="4574133"/>
                  <a:pt x="3429003" y="4577301"/>
                </a:cubicBezTo>
                <a:cubicBezTo>
                  <a:pt x="3404327" y="4585654"/>
                  <a:pt x="3380036" y="4595159"/>
                  <a:pt x="3355264" y="4603033"/>
                </a:cubicBezTo>
                <a:cubicBezTo>
                  <a:pt x="3334717" y="4609562"/>
                  <a:pt x="3313593" y="4614266"/>
                  <a:pt x="3292757" y="4620027"/>
                </a:cubicBezTo>
                <a:cubicBezTo>
                  <a:pt x="3283924" y="4622524"/>
                  <a:pt x="3275475" y="4626077"/>
                  <a:pt x="3266643" y="4628188"/>
                </a:cubicBezTo>
                <a:cubicBezTo>
                  <a:pt x="3246863" y="4632990"/>
                  <a:pt x="3226796" y="4637022"/>
                  <a:pt x="3206921" y="4641823"/>
                </a:cubicBezTo>
                <a:cubicBezTo>
                  <a:pt x="3195590" y="4644607"/>
                  <a:pt x="3184645" y="4649600"/>
                  <a:pt x="3173123" y="4651425"/>
                </a:cubicBezTo>
                <a:cubicBezTo>
                  <a:pt x="3145759" y="4655745"/>
                  <a:pt x="3118203" y="4658817"/>
                  <a:pt x="3090646" y="4662274"/>
                </a:cubicBezTo>
                <a:cubicBezTo>
                  <a:pt x="3062227" y="4665826"/>
                  <a:pt x="3033902" y="4669571"/>
                  <a:pt x="3005480" y="4672739"/>
                </a:cubicBezTo>
                <a:cubicBezTo>
                  <a:pt x="2989926" y="4674372"/>
                  <a:pt x="2974275" y="4674660"/>
                  <a:pt x="2958721" y="4676196"/>
                </a:cubicBezTo>
                <a:cubicBezTo>
                  <a:pt x="2945087" y="4677541"/>
                  <a:pt x="2931549" y="4680037"/>
                  <a:pt x="2917915" y="4681670"/>
                </a:cubicBezTo>
                <a:cubicBezTo>
                  <a:pt x="2906105" y="4683013"/>
                  <a:pt x="2894199" y="4683781"/>
                  <a:pt x="2882389" y="4685126"/>
                </a:cubicBezTo>
                <a:cubicBezTo>
                  <a:pt x="2863475" y="4687334"/>
                  <a:pt x="2844655" y="4689831"/>
                  <a:pt x="2825837" y="4692135"/>
                </a:cubicBezTo>
                <a:cubicBezTo>
                  <a:pt x="2817964" y="4692999"/>
                  <a:pt x="2809706" y="4695399"/>
                  <a:pt x="2802313" y="4693960"/>
                </a:cubicBezTo>
                <a:cubicBezTo>
                  <a:pt x="2783686" y="4690310"/>
                  <a:pt x="2765347" y="4691367"/>
                  <a:pt x="2746816" y="4693863"/>
                </a:cubicBezTo>
                <a:cubicBezTo>
                  <a:pt x="2740479" y="4694728"/>
                  <a:pt x="2733662" y="4694535"/>
                  <a:pt x="2727517" y="4692903"/>
                </a:cubicBezTo>
                <a:cubicBezTo>
                  <a:pt x="2714939" y="4689638"/>
                  <a:pt x="2702745" y="4685029"/>
                  <a:pt x="2690359" y="4680997"/>
                </a:cubicBezTo>
                <a:cubicBezTo>
                  <a:pt x="2689014" y="4680517"/>
                  <a:pt x="2687382" y="4680421"/>
                  <a:pt x="2685943" y="4680133"/>
                </a:cubicBezTo>
                <a:cubicBezTo>
                  <a:pt x="2677781" y="4678500"/>
                  <a:pt x="2669717" y="4676868"/>
                  <a:pt x="2661554" y="4675428"/>
                </a:cubicBezTo>
                <a:cubicBezTo>
                  <a:pt x="2657138" y="4674660"/>
                  <a:pt x="2652625" y="4674564"/>
                  <a:pt x="2648208" y="4673892"/>
                </a:cubicBezTo>
                <a:cubicBezTo>
                  <a:pt x="2631118" y="4671203"/>
                  <a:pt x="2612299" y="4675716"/>
                  <a:pt x="2597512" y="4664099"/>
                </a:cubicBezTo>
                <a:cubicBezTo>
                  <a:pt x="2587911" y="4656609"/>
                  <a:pt x="2578597" y="4658338"/>
                  <a:pt x="2568324" y="4659490"/>
                </a:cubicBezTo>
                <a:cubicBezTo>
                  <a:pt x="2560547" y="4660354"/>
                  <a:pt x="2552577" y="4660065"/>
                  <a:pt x="2544704" y="4660162"/>
                </a:cubicBezTo>
                <a:cubicBezTo>
                  <a:pt x="2530878" y="4660449"/>
                  <a:pt x="2517052" y="4660546"/>
                  <a:pt x="2503225" y="4661026"/>
                </a:cubicBezTo>
                <a:cubicBezTo>
                  <a:pt x="2498808" y="4661218"/>
                  <a:pt x="2494297" y="4663619"/>
                  <a:pt x="2489975" y="4663235"/>
                </a:cubicBezTo>
                <a:cubicBezTo>
                  <a:pt x="2470004" y="4661410"/>
                  <a:pt x="2450033" y="4658529"/>
                  <a:pt x="2430061" y="4656897"/>
                </a:cubicBezTo>
                <a:cubicBezTo>
                  <a:pt x="2418732" y="4655938"/>
                  <a:pt x="2407114" y="4657761"/>
                  <a:pt x="2395880" y="4656417"/>
                </a:cubicBezTo>
                <a:cubicBezTo>
                  <a:pt x="2382919" y="4654881"/>
                  <a:pt x="2370245" y="4650945"/>
                  <a:pt x="2357378" y="4648544"/>
                </a:cubicBezTo>
                <a:cubicBezTo>
                  <a:pt x="2353826" y="4647872"/>
                  <a:pt x="2349889" y="4648736"/>
                  <a:pt x="2346145" y="4648928"/>
                </a:cubicBezTo>
                <a:cubicBezTo>
                  <a:pt x="2341920" y="4649120"/>
                  <a:pt x="2337791" y="4649504"/>
                  <a:pt x="2333567" y="4649600"/>
                </a:cubicBezTo>
                <a:cubicBezTo>
                  <a:pt x="2320700" y="4649793"/>
                  <a:pt x="2307835" y="4649504"/>
                  <a:pt x="2294968" y="4650177"/>
                </a:cubicBezTo>
                <a:cubicBezTo>
                  <a:pt x="2287095" y="4650561"/>
                  <a:pt x="2278839" y="4654497"/>
                  <a:pt x="2271540" y="4653057"/>
                </a:cubicBezTo>
                <a:cubicBezTo>
                  <a:pt x="2256659" y="4650272"/>
                  <a:pt x="2241776" y="4656513"/>
                  <a:pt x="2226895" y="4651329"/>
                </a:cubicBezTo>
                <a:cubicBezTo>
                  <a:pt x="2222285" y="4649793"/>
                  <a:pt x="2215948" y="4653633"/>
                  <a:pt x="2210379" y="4653825"/>
                </a:cubicBezTo>
                <a:cubicBezTo>
                  <a:pt x="2196457" y="4654305"/>
                  <a:pt x="2182535" y="4654209"/>
                  <a:pt x="2168613" y="4654113"/>
                </a:cubicBezTo>
                <a:cubicBezTo>
                  <a:pt x="2156131" y="4654017"/>
                  <a:pt x="2143168" y="4655361"/>
                  <a:pt x="2131167" y="4652673"/>
                </a:cubicBezTo>
                <a:cubicBezTo>
                  <a:pt x="2118588" y="4649793"/>
                  <a:pt x="2107259" y="4650177"/>
                  <a:pt x="2095065" y="4653441"/>
                </a:cubicBezTo>
                <a:cubicBezTo>
                  <a:pt x="2086711" y="4655649"/>
                  <a:pt x="2077878" y="4655938"/>
                  <a:pt x="2069237" y="4656609"/>
                </a:cubicBezTo>
                <a:cubicBezTo>
                  <a:pt x="2059924" y="4657377"/>
                  <a:pt x="2049650" y="4655361"/>
                  <a:pt x="2041201" y="4658529"/>
                </a:cubicBezTo>
                <a:cubicBezTo>
                  <a:pt x="2016044" y="4667939"/>
                  <a:pt x="1990216" y="4669955"/>
                  <a:pt x="1963909" y="4669955"/>
                </a:cubicBezTo>
                <a:cubicBezTo>
                  <a:pt x="1959107" y="4669955"/>
                  <a:pt x="1954210" y="4668612"/>
                  <a:pt x="1949603" y="4667171"/>
                </a:cubicBezTo>
                <a:cubicBezTo>
                  <a:pt x="1922717" y="4658529"/>
                  <a:pt x="1895737" y="4659297"/>
                  <a:pt x="1868373" y="4664578"/>
                </a:cubicBezTo>
                <a:cubicBezTo>
                  <a:pt x="1862708" y="4665731"/>
                  <a:pt x="1856372" y="4665923"/>
                  <a:pt x="1850707" y="4664771"/>
                </a:cubicBezTo>
                <a:cubicBezTo>
                  <a:pt x="1834768" y="4661410"/>
                  <a:pt x="1819309" y="4655841"/>
                  <a:pt x="1803275" y="4653441"/>
                </a:cubicBezTo>
                <a:cubicBezTo>
                  <a:pt x="1776775" y="4649504"/>
                  <a:pt x="1753828" y="4662754"/>
                  <a:pt x="1730112" y="4671396"/>
                </a:cubicBezTo>
                <a:cubicBezTo>
                  <a:pt x="1707548" y="4679557"/>
                  <a:pt x="1688345" y="4697992"/>
                  <a:pt x="1661652" y="4693863"/>
                </a:cubicBezTo>
                <a:cubicBezTo>
                  <a:pt x="1658965" y="4693479"/>
                  <a:pt x="1655988" y="4696071"/>
                  <a:pt x="1653011" y="4696744"/>
                </a:cubicBezTo>
                <a:cubicBezTo>
                  <a:pt x="1644850" y="4698568"/>
                  <a:pt x="1636689" y="4700776"/>
                  <a:pt x="1628431" y="4701641"/>
                </a:cubicBezTo>
                <a:cubicBezTo>
                  <a:pt x="1618350" y="4702793"/>
                  <a:pt x="1608076" y="4702409"/>
                  <a:pt x="1597995" y="4703369"/>
                </a:cubicBezTo>
                <a:cubicBezTo>
                  <a:pt x="1585032" y="4704521"/>
                  <a:pt x="1572263" y="4707593"/>
                  <a:pt x="1559396" y="4707593"/>
                </a:cubicBezTo>
                <a:cubicBezTo>
                  <a:pt x="1549026" y="4707593"/>
                  <a:pt x="1538753" y="4704041"/>
                  <a:pt x="1528480" y="4702312"/>
                </a:cubicBezTo>
                <a:cubicBezTo>
                  <a:pt x="1513981" y="4699912"/>
                  <a:pt x="1498042" y="4700584"/>
                  <a:pt x="1485272" y="4694439"/>
                </a:cubicBezTo>
                <a:cubicBezTo>
                  <a:pt x="1471639" y="4687910"/>
                  <a:pt x="1458676" y="4684934"/>
                  <a:pt x="1444562" y="4686950"/>
                </a:cubicBezTo>
                <a:cubicBezTo>
                  <a:pt x="1439857" y="4687622"/>
                  <a:pt x="1433808" y="4691655"/>
                  <a:pt x="1431696" y="4695783"/>
                </a:cubicBezTo>
                <a:cubicBezTo>
                  <a:pt x="1426991" y="4705001"/>
                  <a:pt x="1420559" y="4706634"/>
                  <a:pt x="1411821" y="4703464"/>
                </a:cubicBezTo>
                <a:cubicBezTo>
                  <a:pt x="1404236" y="4700776"/>
                  <a:pt x="1394922" y="4699432"/>
                  <a:pt x="1389738" y="4694247"/>
                </a:cubicBezTo>
                <a:cubicBezTo>
                  <a:pt x="1375047" y="4679557"/>
                  <a:pt x="1356324" y="4679077"/>
                  <a:pt x="1338081" y="4675141"/>
                </a:cubicBezTo>
                <a:cubicBezTo>
                  <a:pt x="1326945" y="4672739"/>
                  <a:pt x="1316574" y="4672644"/>
                  <a:pt x="1305436" y="4674276"/>
                </a:cubicBezTo>
                <a:cubicBezTo>
                  <a:pt x="1281241" y="4677925"/>
                  <a:pt x="1257717" y="4672739"/>
                  <a:pt x="1234481" y="4666115"/>
                </a:cubicBezTo>
                <a:cubicBezTo>
                  <a:pt x="1219118" y="4661698"/>
                  <a:pt x="1203372" y="4659010"/>
                  <a:pt x="1188106" y="4654497"/>
                </a:cubicBezTo>
                <a:cubicBezTo>
                  <a:pt x="1176680" y="4651041"/>
                  <a:pt x="1165255" y="4646912"/>
                  <a:pt x="1154790" y="4641343"/>
                </a:cubicBezTo>
                <a:cubicBezTo>
                  <a:pt x="1139618" y="4633181"/>
                  <a:pt x="1126369" y="4620891"/>
                  <a:pt x="1107069" y="4624156"/>
                </a:cubicBezTo>
                <a:cubicBezTo>
                  <a:pt x="1090074" y="4627036"/>
                  <a:pt x="1074713" y="4620988"/>
                  <a:pt x="1059158" y="4615227"/>
                </a:cubicBezTo>
                <a:cubicBezTo>
                  <a:pt x="1047732" y="4611002"/>
                  <a:pt x="1036308" y="4606681"/>
                  <a:pt x="1024496" y="4603993"/>
                </a:cubicBezTo>
                <a:cubicBezTo>
                  <a:pt x="1010478" y="4600824"/>
                  <a:pt x="994635" y="4602169"/>
                  <a:pt x="982153" y="4596311"/>
                </a:cubicBezTo>
                <a:cubicBezTo>
                  <a:pt x="969095" y="4590166"/>
                  <a:pt x="958246" y="4594295"/>
                  <a:pt x="946628" y="4596024"/>
                </a:cubicBezTo>
                <a:cubicBezTo>
                  <a:pt x="928097" y="4598712"/>
                  <a:pt x="909661" y="4603705"/>
                  <a:pt x="890939" y="4597368"/>
                </a:cubicBezTo>
                <a:cubicBezTo>
                  <a:pt x="868184" y="4589687"/>
                  <a:pt x="845620" y="4581430"/>
                  <a:pt x="822769" y="4574133"/>
                </a:cubicBezTo>
                <a:cubicBezTo>
                  <a:pt x="813934" y="4571347"/>
                  <a:pt x="804431" y="4570195"/>
                  <a:pt x="795212" y="4568947"/>
                </a:cubicBezTo>
                <a:cubicBezTo>
                  <a:pt x="786476" y="4567891"/>
                  <a:pt x="776010" y="4570579"/>
                  <a:pt x="769288" y="4566547"/>
                </a:cubicBezTo>
                <a:cubicBezTo>
                  <a:pt x="752005" y="4556178"/>
                  <a:pt x="734243" y="4551089"/>
                  <a:pt x="714271" y="4551089"/>
                </a:cubicBezTo>
                <a:cubicBezTo>
                  <a:pt x="706781" y="4551089"/>
                  <a:pt x="699484" y="4546768"/>
                  <a:pt x="691900" y="4545999"/>
                </a:cubicBezTo>
                <a:cubicBezTo>
                  <a:pt x="681529" y="4545040"/>
                  <a:pt x="669623" y="4542447"/>
                  <a:pt x="660598" y="4546096"/>
                </a:cubicBezTo>
                <a:cubicBezTo>
                  <a:pt x="639379" y="4554737"/>
                  <a:pt x="622193" y="4547536"/>
                  <a:pt x="603662" y="4538991"/>
                </a:cubicBezTo>
                <a:cubicBezTo>
                  <a:pt x="585418" y="4530541"/>
                  <a:pt x="566215" y="4523821"/>
                  <a:pt x="546821" y="4518251"/>
                </a:cubicBezTo>
                <a:cubicBezTo>
                  <a:pt x="539524" y="4516235"/>
                  <a:pt x="530787" y="4519596"/>
                  <a:pt x="522721" y="4520267"/>
                </a:cubicBezTo>
                <a:cubicBezTo>
                  <a:pt x="519840" y="4520460"/>
                  <a:pt x="516671" y="4520748"/>
                  <a:pt x="514080" y="4519788"/>
                </a:cubicBezTo>
                <a:cubicBezTo>
                  <a:pt x="489020" y="4510570"/>
                  <a:pt x="463575" y="4503561"/>
                  <a:pt x="436404" y="4508361"/>
                </a:cubicBezTo>
                <a:cubicBezTo>
                  <a:pt x="433908" y="4508842"/>
                  <a:pt x="431123" y="4507786"/>
                  <a:pt x="428626" y="4507114"/>
                </a:cubicBezTo>
                <a:cubicBezTo>
                  <a:pt x="416432" y="4503657"/>
                  <a:pt x="404526" y="4498184"/>
                  <a:pt x="392141" y="4496936"/>
                </a:cubicBezTo>
                <a:cubicBezTo>
                  <a:pt x="361608" y="4493864"/>
                  <a:pt x="330884" y="4492615"/>
                  <a:pt x="300157" y="4490599"/>
                </a:cubicBezTo>
                <a:cubicBezTo>
                  <a:pt x="298237" y="4490503"/>
                  <a:pt x="296221" y="4490503"/>
                  <a:pt x="294493" y="4489831"/>
                </a:cubicBezTo>
                <a:cubicBezTo>
                  <a:pt x="283163" y="4485702"/>
                  <a:pt x="273274" y="4487047"/>
                  <a:pt x="263671" y="4494919"/>
                </a:cubicBezTo>
                <a:cubicBezTo>
                  <a:pt x="259447" y="4498376"/>
                  <a:pt x="253686" y="4500200"/>
                  <a:pt x="248406" y="4502121"/>
                </a:cubicBezTo>
                <a:cubicBezTo>
                  <a:pt x="240628" y="4505002"/>
                  <a:pt x="232659" y="4507786"/>
                  <a:pt x="224594" y="4509610"/>
                </a:cubicBezTo>
                <a:cubicBezTo>
                  <a:pt x="216624" y="4511338"/>
                  <a:pt x="208079" y="4513738"/>
                  <a:pt x="200398" y="4512395"/>
                </a:cubicBezTo>
                <a:cubicBezTo>
                  <a:pt x="186572" y="4509994"/>
                  <a:pt x="173417" y="4504618"/>
                  <a:pt x="159783" y="4501064"/>
                </a:cubicBezTo>
                <a:cubicBezTo>
                  <a:pt x="155079" y="4499816"/>
                  <a:pt x="149893" y="4500009"/>
                  <a:pt x="144997" y="4499912"/>
                </a:cubicBezTo>
                <a:cubicBezTo>
                  <a:pt x="133763" y="4499625"/>
                  <a:pt x="122241" y="4502409"/>
                  <a:pt x="112064" y="4494440"/>
                </a:cubicBezTo>
                <a:cubicBezTo>
                  <a:pt x="102655" y="4486951"/>
                  <a:pt x="93148" y="4489158"/>
                  <a:pt x="83259" y="4494824"/>
                </a:cubicBezTo>
                <a:cubicBezTo>
                  <a:pt x="76154" y="4498857"/>
                  <a:pt x="68090" y="4502025"/>
                  <a:pt x="60120" y="4503561"/>
                </a:cubicBezTo>
                <a:cubicBezTo>
                  <a:pt x="49174" y="4505673"/>
                  <a:pt x="38324" y="4506538"/>
                  <a:pt x="26514" y="4505289"/>
                </a:cubicBezTo>
                <a:cubicBezTo>
                  <a:pt x="18161" y="4504425"/>
                  <a:pt x="11343" y="4504041"/>
                  <a:pt x="4814" y="4498952"/>
                </a:cubicBezTo>
                <a:cubicBezTo>
                  <a:pt x="3759" y="4498184"/>
                  <a:pt x="1839" y="4497992"/>
                  <a:pt x="398" y="4498089"/>
                </a:cubicBezTo>
                <a:lnTo>
                  <a:pt x="0" y="4498087"/>
                </a:lnTo>
                <a:close/>
              </a:path>
            </a:pathLst>
          </a:custGeom>
          <a:noFill/>
          <a:effectLst>
            <a:outerShdw blurRad="381000" dist="152400" dir="5400000" algn="t" rotWithShape="0">
              <a:prstClr val="black">
                <a:alpha val="1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9" name="Freeform: Shape 1048">
            <a:extLst>
              <a:ext uri="{FF2B5EF4-FFF2-40B4-BE49-F238E27FC236}">
                <a16:creationId xmlns:a16="http://schemas.microsoft.com/office/drawing/2014/main" id="{686A5CBB-E03B-4019-8BCD-78975D39E4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4138312"/>
            <a:ext cx="5260975" cy="1410656"/>
          </a:xfrm>
          <a:custGeom>
            <a:avLst/>
            <a:gdLst>
              <a:gd name="connsiteX0" fmla="*/ 5260975 w 5260975"/>
              <a:gd name="connsiteY0" fmla="*/ 0 h 1410656"/>
              <a:gd name="connsiteX1" fmla="*/ 5260975 w 5260975"/>
              <a:gd name="connsiteY1" fmla="*/ 221634 h 1410656"/>
              <a:gd name="connsiteX2" fmla="*/ 5226503 w 5260975"/>
              <a:gd name="connsiteY2" fmla="*/ 237063 h 1410656"/>
              <a:gd name="connsiteX3" fmla="*/ 5206341 w 5260975"/>
              <a:gd name="connsiteY3" fmla="*/ 245128 h 1410656"/>
              <a:gd name="connsiteX4" fmla="*/ 5123287 w 5260975"/>
              <a:gd name="connsiteY4" fmla="*/ 297073 h 1410656"/>
              <a:gd name="connsiteX5" fmla="*/ 5048107 w 5260975"/>
              <a:gd name="connsiteY5" fmla="*/ 361307 h 1410656"/>
              <a:gd name="connsiteX6" fmla="*/ 4992899 w 5260975"/>
              <a:gd name="connsiteY6" fmla="*/ 437542 h 1410656"/>
              <a:gd name="connsiteX7" fmla="*/ 4977440 w 5260975"/>
              <a:gd name="connsiteY7" fmla="*/ 455690 h 1410656"/>
              <a:gd name="connsiteX8" fmla="*/ 4935193 w 5260975"/>
              <a:gd name="connsiteY8" fmla="*/ 478445 h 1410656"/>
              <a:gd name="connsiteX9" fmla="*/ 4897844 w 5260975"/>
              <a:gd name="connsiteY9" fmla="*/ 495535 h 1410656"/>
              <a:gd name="connsiteX10" fmla="*/ 4870767 w 5260975"/>
              <a:gd name="connsiteY10" fmla="*/ 514451 h 1410656"/>
              <a:gd name="connsiteX11" fmla="*/ 4847916 w 5260975"/>
              <a:gd name="connsiteY11" fmla="*/ 531830 h 1410656"/>
              <a:gd name="connsiteX12" fmla="*/ 4796163 w 5260975"/>
              <a:gd name="connsiteY12" fmla="*/ 576765 h 1410656"/>
              <a:gd name="connsiteX13" fmla="*/ 4738843 w 5260975"/>
              <a:gd name="connsiteY13" fmla="*/ 614691 h 1410656"/>
              <a:gd name="connsiteX14" fmla="*/ 4692755 w 5260975"/>
              <a:gd name="connsiteY14" fmla="*/ 661162 h 1410656"/>
              <a:gd name="connsiteX15" fmla="*/ 4673744 w 5260975"/>
              <a:gd name="connsiteY15" fmla="*/ 686318 h 1410656"/>
              <a:gd name="connsiteX16" fmla="*/ 4633801 w 5260975"/>
              <a:gd name="connsiteY16" fmla="*/ 703505 h 1410656"/>
              <a:gd name="connsiteX17" fmla="*/ 4590499 w 5260975"/>
              <a:gd name="connsiteY17" fmla="*/ 730389 h 1410656"/>
              <a:gd name="connsiteX18" fmla="*/ 4559773 w 5260975"/>
              <a:gd name="connsiteY18" fmla="*/ 757081 h 1410656"/>
              <a:gd name="connsiteX19" fmla="*/ 4536059 w 5260975"/>
              <a:gd name="connsiteY19" fmla="*/ 774940 h 1410656"/>
              <a:gd name="connsiteX20" fmla="*/ 4502549 w 5260975"/>
              <a:gd name="connsiteY20" fmla="*/ 792895 h 1410656"/>
              <a:gd name="connsiteX21" fmla="*/ 4468944 w 5260975"/>
              <a:gd name="connsiteY21" fmla="*/ 816419 h 1410656"/>
              <a:gd name="connsiteX22" fmla="*/ 4452622 w 5260975"/>
              <a:gd name="connsiteY22" fmla="*/ 830917 h 1410656"/>
              <a:gd name="connsiteX23" fmla="*/ 4421032 w 5260975"/>
              <a:gd name="connsiteY23" fmla="*/ 855016 h 1410656"/>
              <a:gd name="connsiteX24" fmla="*/ 4388483 w 5260975"/>
              <a:gd name="connsiteY24" fmla="*/ 877484 h 1410656"/>
              <a:gd name="connsiteX25" fmla="*/ 4327321 w 5260975"/>
              <a:gd name="connsiteY25" fmla="*/ 903216 h 1410656"/>
              <a:gd name="connsiteX26" fmla="*/ 4271633 w 5260975"/>
              <a:gd name="connsiteY26" fmla="*/ 941046 h 1410656"/>
              <a:gd name="connsiteX27" fmla="*/ 4227465 w 5260975"/>
              <a:gd name="connsiteY27" fmla="*/ 968698 h 1410656"/>
              <a:gd name="connsiteX28" fmla="*/ 4201733 w 5260975"/>
              <a:gd name="connsiteY28" fmla="*/ 986846 h 1410656"/>
              <a:gd name="connsiteX29" fmla="*/ 4154494 w 5260975"/>
              <a:gd name="connsiteY29" fmla="*/ 1027364 h 1410656"/>
              <a:gd name="connsiteX30" fmla="*/ 4081234 w 5260975"/>
              <a:gd name="connsiteY30" fmla="*/ 1069994 h 1410656"/>
              <a:gd name="connsiteX31" fmla="*/ 4036971 w 5260975"/>
              <a:gd name="connsiteY31" fmla="*/ 1093038 h 1410656"/>
              <a:gd name="connsiteX32" fmla="*/ 3941725 w 5260975"/>
              <a:gd name="connsiteY32" fmla="*/ 1127796 h 1410656"/>
              <a:gd name="connsiteX33" fmla="*/ 3910999 w 5260975"/>
              <a:gd name="connsiteY33" fmla="*/ 1140182 h 1410656"/>
              <a:gd name="connsiteX34" fmla="*/ 3875859 w 5260975"/>
              <a:gd name="connsiteY34" fmla="*/ 1148343 h 1410656"/>
              <a:gd name="connsiteX35" fmla="*/ 3819401 w 5260975"/>
              <a:gd name="connsiteY35" fmla="*/ 1167642 h 1410656"/>
              <a:gd name="connsiteX36" fmla="*/ 3709176 w 5260975"/>
              <a:gd name="connsiteY36" fmla="*/ 1200863 h 1410656"/>
              <a:gd name="connsiteX37" fmla="*/ 3684981 w 5260975"/>
              <a:gd name="connsiteY37" fmla="*/ 1205952 h 1410656"/>
              <a:gd name="connsiteX38" fmla="*/ 3623338 w 5260975"/>
              <a:gd name="connsiteY38" fmla="*/ 1227363 h 1410656"/>
              <a:gd name="connsiteX39" fmla="*/ 3586373 w 5260975"/>
              <a:gd name="connsiteY39" fmla="*/ 1241765 h 1410656"/>
              <a:gd name="connsiteX40" fmla="*/ 3555743 w 5260975"/>
              <a:gd name="connsiteY40" fmla="*/ 1250023 h 1410656"/>
              <a:gd name="connsiteX41" fmla="*/ 3528667 w 5260975"/>
              <a:gd name="connsiteY41" fmla="*/ 1253864 h 1410656"/>
              <a:gd name="connsiteX42" fmla="*/ 3457424 w 5260975"/>
              <a:gd name="connsiteY42" fmla="*/ 1272874 h 1410656"/>
              <a:gd name="connsiteX43" fmla="*/ 3429003 w 5260975"/>
              <a:gd name="connsiteY43" fmla="*/ 1280364 h 1410656"/>
              <a:gd name="connsiteX44" fmla="*/ 3355264 w 5260975"/>
              <a:gd name="connsiteY44" fmla="*/ 1306096 h 1410656"/>
              <a:gd name="connsiteX45" fmla="*/ 3292757 w 5260975"/>
              <a:gd name="connsiteY45" fmla="*/ 1323090 h 1410656"/>
              <a:gd name="connsiteX46" fmla="*/ 3266643 w 5260975"/>
              <a:gd name="connsiteY46" fmla="*/ 1331251 h 1410656"/>
              <a:gd name="connsiteX47" fmla="*/ 3206921 w 5260975"/>
              <a:gd name="connsiteY47" fmla="*/ 1344886 h 1410656"/>
              <a:gd name="connsiteX48" fmla="*/ 3173123 w 5260975"/>
              <a:gd name="connsiteY48" fmla="*/ 1354488 h 1410656"/>
              <a:gd name="connsiteX49" fmla="*/ 3090646 w 5260975"/>
              <a:gd name="connsiteY49" fmla="*/ 1365337 h 1410656"/>
              <a:gd name="connsiteX50" fmla="*/ 3005480 w 5260975"/>
              <a:gd name="connsiteY50" fmla="*/ 1375802 h 1410656"/>
              <a:gd name="connsiteX51" fmla="*/ 2958721 w 5260975"/>
              <a:gd name="connsiteY51" fmla="*/ 1379259 h 1410656"/>
              <a:gd name="connsiteX52" fmla="*/ 2917915 w 5260975"/>
              <a:gd name="connsiteY52" fmla="*/ 1384733 h 1410656"/>
              <a:gd name="connsiteX53" fmla="*/ 2882389 w 5260975"/>
              <a:gd name="connsiteY53" fmla="*/ 1388189 h 1410656"/>
              <a:gd name="connsiteX54" fmla="*/ 2825837 w 5260975"/>
              <a:gd name="connsiteY54" fmla="*/ 1395198 h 1410656"/>
              <a:gd name="connsiteX55" fmla="*/ 2802313 w 5260975"/>
              <a:gd name="connsiteY55" fmla="*/ 1397023 h 1410656"/>
              <a:gd name="connsiteX56" fmla="*/ 2746816 w 5260975"/>
              <a:gd name="connsiteY56" fmla="*/ 1396926 h 1410656"/>
              <a:gd name="connsiteX57" fmla="*/ 2727517 w 5260975"/>
              <a:gd name="connsiteY57" fmla="*/ 1395966 h 1410656"/>
              <a:gd name="connsiteX58" fmla="*/ 2690359 w 5260975"/>
              <a:gd name="connsiteY58" fmla="*/ 1384060 h 1410656"/>
              <a:gd name="connsiteX59" fmla="*/ 2685943 w 5260975"/>
              <a:gd name="connsiteY59" fmla="*/ 1383196 h 1410656"/>
              <a:gd name="connsiteX60" fmla="*/ 2661554 w 5260975"/>
              <a:gd name="connsiteY60" fmla="*/ 1378491 h 1410656"/>
              <a:gd name="connsiteX61" fmla="*/ 2648208 w 5260975"/>
              <a:gd name="connsiteY61" fmla="*/ 1376955 h 1410656"/>
              <a:gd name="connsiteX62" fmla="*/ 2597512 w 5260975"/>
              <a:gd name="connsiteY62" fmla="*/ 1367162 h 1410656"/>
              <a:gd name="connsiteX63" fmla="*/ 2568324 w 5260975"/>
              <a:gd name="connsiteY63" fmla="*/ 1362553 h 1410656"/>
              <a:gd name="connsiteX64" fmla="*/ 2544704 w 5260975"/>
              <a:gd name="connsiteY64" fmla="*/ 1363225 h 1410656"/>
              <a:gd name="connsiteX65" fmla="*/ 2503225 w 5260975"/>
              <a:gd name="connsiteY65" fmla="*/ 1364089 h 1410656"/>
              <a:gd name="connsiteX66" fmla="*/ 2489975 w 5260975"/>
              <a:gd name="connsiteY66" fmla="*/ 1366298 h 1410656"/>
              <a:gd name="connsiteX67" fmla="*/ 2430061 w 5260975"/>
              <a:gd name="connsiteY67" fmla="*/ 1359960 h 1410656"/>
              <a:gd name="connsiteX68" fmla="*/ 2395880 w 5260975"/>
              <a:gd name="connsiteY68" fmla="*/ 1359480 h 1410656"/>
              <a:gd name="connsiteX69" fmla="*/ 2357378 w 5260975"/>
              <a:gd name="connsiteY69" fmla="*/ 1351607 h 1410656"/>
              <a:gd name="connsiteX70" fmla="*/ 2346145 w 5260975"/>
              <a:gd name="connsiteY70" fmla="*/ 1351991 h 1410656"/>
              <a:gd name="connsiteX71" fmla="*/ 2333567 w 5260975"/>
              <a:gd name="connsiteY71" fmla="*/ 1352663 h 1410656"/>
              <a:gd name="connsiteX72" fmla="*/ 2294968 w 5260975"/>
              <a:gd name="connsiteY72" fmla="*/ 1353240 h 1410656"/>
              <a:gd name="connsiteX73" fmla="*/ 2271540 w 5260975"/>
              <a:gd name="connsiteY73" fmla="*/ 1356120 h 1410656"/>
              <a:gd name="connsiteX74" fmla="*/ 2226895 w 5260975"/>
              <a:gd name="connsiteY74" fmla="*/ 1354392 h 1410656"/>
              <a:gd name="connsiteX75" fmla="*/ 2210379 w 5260975"/>
              <a:gd name="connsiteY75" fmla="*/ 1356888 h 1410656"/>
              <a:gd name="connsiteX76" fmla="*/ 2168613 w 5260975"/>
              <a:gd name="connsiteY76" fmla="*/ 1357176 h 1410656"/>
              <a:gd name="connsiteX77" fmla="*/ 2131167 w 5260975"/>
              <a:gd name="connsiteY77" fmla="*/ 1355736 h 1410656"/>
              <a:gd name="connsiteX78" fmla="*/ 2095065 w 5260975"/>
              <a:gd name="connsiteY78" fmla="*/ 1356504 h 1410656"/>
              <a:gd name="connsiteX79" fmla="*/ 2069237 w 5260975"/>
              <a:gd name="connsiteY79" fmla="*/ 1359672 h 1410656"/>
              <a:gd name="connsiteX80" fmla="*/ 2041201 w 5260975"/>
              <a:gd name="connsiteY80" fmla="*/ 1361592 h 1410656"/>
              <a:gd name="connsiteX81" fmla="*/ 1963909 w 5260975"/>
              <a:gd name="connsiteY81" fmla="*/ 1373018 h 1410656"/>
              <a:gd name="connsiteX82" fmla="*/ 1949603 w 5260975"/>
              <a:gd name="connsiteY82" fmla="*/ 1370234 h 1410656"/>
              <a:gd name="connsiteX83" fmla="*/ 1868373 w 5260975"/>
              <a:gd name="connsiteY83" fmla="*/ 1367641 h 1410656"/>
              <a:gd name="connsiteX84" fmla="*/ 1850707 w 5260975"/>
              <a:gd name="connsiteY84" fmla="*/ 1367834 h 1410656"/>
              <a:gd name="connsiteX85" fmla="*/ 1803275 w 5260975"/>
              <a:gd name="connsiteY85" fmla="*/ 1356504 h 1410656"/>
              <a:gd name="connsiteX86" fmla="*/ 1730112 w 5260975"/>
              <a:gd name="connsiteY86" fmla="*/ 1374459 h 1410656"/>
              <a:gd name="connsiteX87" fmla="*/ 1661652 w 5260975"/>
              <a:gd name="connsiteY87" fmla="*/ 1396926 h 1410656"/>
              <a:gd name="connsiteX88" fmla="*/ 1653011 w 5260975"/>
              <a:gd name="connsiteY88" fmla="*/ 1399807 h 1410656"/>
              <a:gd name="connsiteX89" fmla="*/ 1628431 w 5260975"/>
              <a:gd name="connsiteY89" fmla="*/ 1404704 h 1410656"/>
              <a:gd name="connsiteX90" fmla="*/ 1597995 w 5260975"/>
              <a:gd name="connsiteY90" fmla="*/ 1406432 h 1410656"/>
              <a:gd name="connsiteX91" fmla="*/ 1559396 w 5260975"/>
              <a:gd name="connsiteY91" fmla="*/ 1410656 h 1410656"/>
              <a:gd name="connsiteX92" fmla="*/ 1528480 w 5260975"/>
              <a:gd name="connsiteY92" fmla="*/ 1405375 h 1410656"/>
              <a:gd name="connsiteX93" fmla="*/ 1485272 w 5260975"/>
              <a:gd name="connsiteY93" fmla="*/ 1397502 h 1410656"/>
              <a:gd name="connsiteX94" fmla="*/ 1444562 w 5260975"/>
              <a:gd name="connsiteY94" fmla="*/ 1390013 h 1410656"/>
              <a:gd name="connsiteX95" fmla="*/ 1431696 w 5260975"/>
              <a:gd name="connsiteY95" fmla="*/ 1398846 h 1410656"/>
              <a:gd name="connsiteX96" fmla="*/ 1411821 w 5260975"/>
              <a:gd name="connsiteY96" fmla="*/ 1406527 h 1410656"/>
              <a:gd name="connsiteX97" fmla="*/ 1389738 w 5260975"/>
              <a:gd name="connsiteY97" fmla="*/ 1397310 h 1410656"/>
              <a:gd name="connsiteX98" fmla="*/ 1338081 w 5260975"/>
              <a:gd name="connsiteY98" fmla="*/ 1378204 h 1410656"/>
              <a:gd name="connsiteX99" fmla="*/ 1305436 w 5260975"/>
              <a:gd name="connsiteY99" fmla="*/ 1377339 h 1410656"/>
              <a:gd name="connsiteX100" fmla="*/ 1234481 w 5260975"/>
              <a:gd name="connsiteY100" fmla="*/ 1369178 h 1410656"/>
              <a:gd name="connsiteX101" fmla="*/ 1188106 w 5260975"/>
              <a:gd name="connsiteY101" fmla="*/ 1357560 h 1410656"/>
              <a:gd name="connsiteX102" fmla="*/ 1154790 w 5260975"/>
              <a:gd name="connsiteY102" fmla="*/ 1344406 h 1410656"/>
              <a:gd name="connsiteX103" fmla="*/ 1107069 w 5260975"/>
              <a:gd name="connsiteY103" fmla="*/ 1327219 h 1410656"/>
              <a:gd name="connsiteX104" fmla="*/ 1059158 w 5260975"/>
              <a:gd name="connsiteY104" fmla="*/ 1318290 h 1410656"/>
              <a:gd name="connsiteX105" fmla="*/ 1024496 w 5260975"/>
              <a:gd name="connsiteY105" fmla="*/ 1307056 h 1410656"/>
              <a:gd name="connsiteX106" fmla="*/ 982153 w 5260975"/>
              <a:gd name="connsiteY106" fmla="*/ 1299374 h 1410656"/>
              <a:gd name="connsiteX107" fmla="*/ 946628 w 5260975"/>
              <a:gd name="connsiteY107" fmla="*/ 1299087 h 1410656"/>
              <a:gd name="connsiteX108" fmla="*/ 890939 w 5260975"/>
              <a:gd name="connsiteY108" fmla="*/ 1300431 h 1410656"/>
              <a:gd name="connsiteX109" fmla="*/ 822769 w 5260975"/>
              <a:gd name="connsiteY109" fmla="*/ 1277196 h 1410656"/>
              <a:gd name="connsiteX110" fmla="*/ 795212 w 5260975"/>
              <a:gd name="connsiteY110" fmla="*/ 1272010 h 1410656"/>
              <a:gd name="connsiteX111" fmla="*/ 769288 w 5260975"/>
              <a:gd name="connsiteY111" fmla="*/ 1269610 h 1410656"/>
              <a:gd name="connsiteX112" fmla="*/ 714271 w 5260975"/>
              <a:gd name="connsiteY112" fmla="*/ 1254152 h 1410656"/>
              <a:gd name="connsiteX113" fmla="*/ 691900 w 5260975"/>
              <a:gd name="connsiteY113" fmla="*/ 1249062 h 1410656"/>
              <a:gd name="connsiteX114" fmla="*/ 660598 w 5260975"/>
              <a:gd name="connsiteY114" fmla="*/ 1249159 h 1410656"/>
              <a:gd name="connsiteX115" fmla="*/ 603662 w 5260975"/>
              <a:gd name="connsiteY115" fmla="*/ 1242054 h 1410656"/>
              <a:gd name="connsiteX116" fmla="*/ 546821 w 5260975"/>
              <a:gd name="connsiteY116" fmla="*/ 1221314 h 1410656"/>
              <a:gd name="connsiteX117" fmla="*/ 522721 w 5260975"/>
              <a:gd name="connsiteY117" fmla="*/ 1223330 h 1410656"/>
              <a:gd name="connsiteX118" fmla="*/ 514080 w 5260975"/>
              <a:gd name="connsiteY118" fmla="*/ 1222851 h 1410656"/>
              <a:gd name="connsiteX119" fmla="*/ 436404 w 5260975"/>
              <a:gd name="connsiteY119" fmla="*/ 1211424 h 1410656"/>
              <a:gd name="connsiteX120" fmla="*/ 428626 w 5260975"/>
              <a:gd name="connsiteY120" fmla="*/ 1210177 h 1410656"/>
              <a:gd name="connsiteX121" fmla="*/ 392141 w 5260975"/>
              <a:gd name="connsiteY121" fmla="*/ 1199999 h 1410656"/>
              <a:gd name="connsiteX122" fmla="*/ 300157 w 5260975"/>
              <a:gd name="connsiteY122" fmla="*/ 1193662 h 1410656"/>
              <a:gd name="connsiteX123" fmla="*/ 294493 w 5260975"/>
              <a:gd name="connsiteY123" fmla="*/ 1192894 h 1410656"/>
              <a:gd name="connsiteX124" fmla="*/ 263671 w 5260975"/>
              <a:gd name="connsiteY124" fmla="*/ 1197982 h 1410656"/>
              <a:gd name="connsiteX125" fmla="*/ 248406 w 5260975"/>
              <a:gd name="connsiteY125" fmla="*/ 1205184 h 1410656"/>
              <a:gd name="connsiteX126" fmla="*/ 224594 w 5260975"/>
              <a:gd name="connsiteY126" fmla="*/ 1212673 h 1410656"/>
              <a:gd name="connsiteX127" fmla="*/ 200398 w 5260975"/>
              <a:gd name="connsiteY127" fmla="*/ 1215458 h 1410656"/>
              <a:gd name="connsiteX128" fmla="*/ 159783 w 5260975"/>
              <a:gd name="connsiteY128" fmla="*/ 1204127 h 1410656"/>
              <a:gd name="connsiteX129" fmla="*/ 144997 w 5260975"/>
              <a:gd name="connsiteY129" fmla="*/ 1202975 h 1410656"/>
              <a:gd name="connsiteX130" fmla="*/ 112064 w 5260975"/>
              <a:gd name="connsiteY130" fmla="*/ 1197503 h 1410656"/>
              <a:gd name="connsiteX131" fmla="*/ 83259 w 5260975"/>
              <a:gd name="connsiteY131" fmla="*/ 1197887 h 1410656"/>
              <a:gd name="connsiteX132" fmla="*/ 60120 w 5260975"/>
              <a:gd name="connsiteY132" fmla="*/ 1206624 h 1410656"/>
              <a:gd name="connsiteX133" fmla="*/ 26514 w 5260975"/>
              <a:gd name="connsiteY133" fmla="*/ 1208352 h 1410656"/>
              <a:gd name="connsiteX134" fmla="*/ 4814 w 5260975"/>
              <a:gd name="connsiteY134" fmla="*/ 1202015 h 1410656"/>
              <a:gd name="connsiteX135" fmla="*/ 398 w 5260975"/>
              <a:gd name="connsiteY135" fmla="*/ 1201152 h 1410656"/>
              <a:gd name="connsiteX136" fmla="*/ 0 w 5260975"/>
              <a:gd name="connsiteY136" fmla="*/ 1201150 h 1410656"/>
              <a:gd name="connsiteX137" fmla="*/ 0 w 5260975"/>
              <a:gd name="connsiteY137" fmla="*/ 1004512 h 1410656"/>
              <a:gd name="connsiteX138" fmla="*/ 30355 w 5260975"/>
              <a:gd name="connsiteY138" fmla="*/ 1002784 h 1410656"/>
              <a:gd name="connsiteX139" fmla="*/ 52151 w 5260975"/>
              <a:gd name="connsiteY139" fmla="*/ 997695 h 1410656"/>
              <a:gd name="connsiteX140" fmla="*/ 64248 w 5260975"/>
              <a:gd name="connsiteY140" fmla="*/ 994430 h 1410656"/>
              <a:gd name="connsiteX141" fmla="*/ 126370 w 5260975"/>
              <a:gd name="connsiteY141" fmla="*/ 985405 h 1410656"/>
              <a:gd name="connsiteX142" fmla="*/ 154022 w 5260975"/>
              <a:gd name="connsiteY142" fmla="*/ 975708 h 1410656"/>
              <a:gd name="connsiteX143" fmla="*/ 161512 w 5260975"/>
              <a:gd name="connsiteY143" fmla="*/ 974268 h 1410656"/>
              <a:gd name="connsiteX144" fmla="*/ 202510 w 5260975"/>
              <a:gd name="connsiteY144" fmla="*/ 978300 h 1410656"/>
              <a:gd name="connsiteX145" fmla="*/ 233235 w 5260975"/>
              <a:gd name="connsiteY145" fmla="*/ 993950 h 1410656"/>
              <a:gd name="connsiteX146" fmla="*/ 239188 w 5260975"/>
              <a:gd name="connsiteY146" fmla="*/ 999231 h 1410656"/>
              <a:gd name="connsiteX147" fmla="*/ 324834 w 5260975"/>
              <a:gd name="connsiteY147" fmla="*/ 997407 h 1410656"/>
              <a:gd name="connsiteX148" fmla="*/ 337987 w 5260975"/>
              <a:gd name="connsiteY148" fmla="*/ 995198 h 1410656"/>
              <a:gd name="connsiteX149" fmla="*/ 401550 w 5260975"/>
              <a:gd name="connsiteY149" fmla="*/ 1004416 h 1410656"/>
              <a:gd name="connsiteX150" fmla="*/ 420081 w 5260975"/>
              <a:gd name="connsiteY150" fmla="*/ 1006240 h 1410656"/>
              <a:gd name="connsiteX151" fmla="*/ 486523 w 5260975"/>
              <a:gd name="connsiteY151" fmla="*/ 1014498 h 1410656"/>
              <a:gd name="connsiteX152" fmla="*/ 495932 w 5260975"/>
              <a:gd name="connsiteY152" fmla="*/ 1006817 h 1410656"/>
              <a:gd name="connsiteX153" fmla="*/ 523009 w 5260975"/>
              <a:gd name="connsiteY153" fmla="*/ 987517 h 1410656"/>
              <a:gd name="connsiteX154" fmla="*/ 576393 w 5260975"/>
              <a:gd name="connsiteY154" fmla="*/ 970427 h 1410656"/>
              <a:gd name="connsiteX155" fmla="*/ 590892 w 5260975"/>
              <a:gd name="connsiteY155" fmla="*/ 971387 h 1410656"/>
              <a:gd name="connsiteX156" fmla="*/ 627569 w 5260975"/>
              <a:gd name="connsiteY156" fmla="*/ 999904 h 1410656"/>
              <a:gd name="connsiteX157" fmla="*/ 645429 w 5260975"/>
              <a:gd name="connsiteY157" fmla="*/ 1011329 h 1410656"/>
              <a:gd name="connsiteX158" fmla="*/ 696125 w 5260975"/>
              <a:gd name="connsiteY158" fmla="*/ 1032356 h 1410656"/>
              <a:gd name="connsiteX159" fmla="*/ 700349 w 5260975"/>
              <a:gd name="connsiteY159" fmla="*/ 1036197 h 1410656"/>
              <a:gd name="connsiteX160" fmla="*/ 737795 w 5260975"/>
              <a:gd name="connsiteY160" fmla="*/ 1081804 h 1410656"/>
              <a:gd name="connsiteX161" fmla="*/ 746244 w 5260975"/>
              <a:gd name="connsiteY161" fmla="*/ 1089581 h 1410656"/>
              <a:gd name="connsiteX162" fmla="*/ 756422 w 5260975"/>
              <a:gd name="connsiteY162" fmla="*/ 1101680 h 1410656"/>
              <a:gd name="connsiteX163" fmla="*/ 788202 w 5260975"/>
              <a:gd name="connsiteY163" fmla="*/ 1125108 h 1410656"/>
              <a:gd name="connsiteX164" fmla="*/ 827569 w 5260975"/>
              <a:gd name="connsiteY164" fmla="*/ 1132596 h 1410656"/>
              <a:gd name="connsiteX165" fmla="*/ 875097 w 5260975"/>
              <a:gd name="connsiteY165" fmla="*/ 1144022 h 1410656"/>
              <a:gd name="connsiteX166" fmla="*/ 894972 w 5260975"/>
              <a:gd name="connsiteY166" fmla="*/ 1151704 h 1410656"/>
              <a:gd name="connsiteX167" fmla="*/ 948260 w 5260975"/>
              <a:gd name="connsiteY167" fmla="*/ 1166298 h 1410656"/>
              <a:gd name="connsiteX168" fmla="*/ 986282 w 5260975"/>
              <a:gd name="connsiteY168" fmla="*/ 1178588 h 1410656"/>
              <a:gd name="connsiteX169" fmla="*/ 1041107 w 5260975"/>
              <a:gd name="connsiteY169" fmla="*/ 1185789 h 1410656"/>
              <a:gd name="connsiteX170" fmla="*/ 1067703 w 5260975"/>
              <a:gd name="connsiteY170" fmla="*/ 1186076 h 1410656"/>
              <a:gd name="connsiteX171" fmla="*/ 1116574 w 5260975"/>
              <a:gd name="connsiteY171" fmla="*/ 1222946 h 1410656"/>
              <a:gd name="connsiteX172" fmla="*/ 1155557 w 5260975"/>
              <a:gd name="connsiteY172" fmla="*/ 1247335 h 1410656"/>
              <a:gd name="connsiteX173" fmla="*/ 1196556 w 5260975"/>
              <a:gd name="connsiteY173" fmla="*/ 1235525 h 1410656"/>
              <a:gd name="connsiteX174" fmla="*/ 1207693 w 5260975"/>
              <a:gd name="connsiteY174" fmla="*/ 1224387 h 1410656"/>
              <a:gd name="connsiteX175" fmla="*/ 1274904 w 5260975"/>
              <a:gd name="connsiteY175" fmla="*/ 1213826 h 1410656"/>
              <a:gd name="connsiteX176" fmla="*/ 1370919 w 5260975"/>
              <a:gd name="connsiteY176" fmla="*/ 1213442 h 1410656"/>
              <a:gd name="connsiteX177" fmla="*/ 1530593 w 5260975"/>
              <a:gd name="connsiteY177" fmla="*/ 1189437 h 1410656"/>
              <a:gd name="connsiteX178" fmla="*/ 1558436 w 5260975"/>
              <a:gd name="connsiteY178" fmla="*/ 1178299 h 1410656"/>
              <a:gd name="connsiteX179" fmla="*/ 1589737 w 5260975"/>
              <a:gd name="connsiteY179" fmla="*/ 1175515 h 1410656"/>
              <a:gd name="connsiteX180" fmla="*/ 1601740 w 5260975"/>
              <a:gd name="connsiteY180" fmla="*/ 1182333 h 1410656"/>
              <a:gd name="connsiteX181" fmla="*/ 1654259 w 5260975"/>
              <a:gd name="connsiteY181" fmla="*/ 1192510 h 1410656"/>
              <a:gd name="connsiteX182" fmla="*/ 1664246 w 5260975"/>
              <a:gd name="connsiteY182" fmla="*/ 1192702 h 1410656"/>
              <a:gd name="connsiteX183" fmla="*/ 1698427 w 5260975"/>
              <a:gd name="connsiteY183" fmla="*/ 1188381 h 1410656"/>
              <a:gd name="connsiteX184" fmla="*/ 1730112 w 5260975"/>
              <a:gd name="connsiteY184" fmla="*/ 1185885 h 1410656"/>
              <a:gd name="connsiteX185" fmla="*/ 1809996 w 5260975"/>
              <a:gd name="connsiteY185" fmla="*/ 1194046 h 1410656"/>
              <a:gd name="connsiteX186" fmla="*/ 1871254 w 5260975"/>
              <a:gd name="connsiteY186" fmla="*/ 1192126 h 1410656"/>
              <a:gd name="connsiteX187" fmla="*/ 1899482 w 5260975"/>
              <a:gd name="connsiteY187" fmla="*/ 1194046 h 1410656"/>
              <a:gd name="connsiteX188" fmla="*/ 1915420 w 5260975"/>
              <a:gd name="connsiteY188" fmla="*/ 1196927 h 1410656"/>
              <a:gd name="connsiteX189" fmla="*/ 1951522 w 5260975"/>
              <a:gd name="connsiteY189" fmla="*/ 1216994 h 1410656"/>
              <a:gd name="connsiteX190" fmla="*/ 1971302 w 5260975"/>
              <a:gd name="connsiteY190" fmla="*/ 1221507 h 1410656"/>
              <a:gd name="connsiteX191" fmla="*/ 2030831 w 5260975"/>
              <a:gd name="connsiteY191" fmla="*/ 1221123 h 1410656"/>
              <a:gd name="connsiteX192" fmla="*/ 2120125 w 5260975"/>
              <a:gd name="connsiteY192" fmla="*/ 1190878 h 1410656"/>
              <a:gd name="connsiteX193" fmla="*/ 2129439 w 5260975"/>
              <a:gd name="connsiteY193" fmla="*/ 1186845 h 1410656"/>
              <a:gd name="connsiteX194" fmla="*/ 2174854 w 5260975"/>
              <a:gd name="connsiteY194" fmla="*/ 1181852 h 1410656"/>
              <a:gd name="connsiteX195" fmla="*/ 2205674 w 5260975"/>
              <a:gd name="connsiteY195" fmla="*/ 1188669 h 1410656"/>
              <a:gd name="connsiteX196" fmla="*/ 2247634 w 5260975"/>
              <a:gd name="connsiteY196" fmla="*/ 1202784 h 1410656"/>
              <a:gd name="connsiteX197" fmla="*/ 2285367 w 5260975"/>
              <a:gd name="connsiteY197" fmla="*/ 1214594 h 1410656"/>
              <a:gd name="connsiteX198" fmla="*/ 2312827 w 5260975"/>
              <a:gd name="connsiteY198" fmla="*/ 1227939 h 1410656"/>
              <a:gd name="connsiteX199" fmla="*/ 2375622 w 5260975"/>
              <a:gd name="connsiteY199" fmla="*/ 1237733 h 1410656"/>
              <a:gd name="connsiteX200" fmla="*/ 2382151 w 5260975"/>
              <a:gd name="connsiteY200" fmla="*/ 1239365 h 1410656"/>
              <a:gd name="connsiteX201" fmla="*/ 2429390 w 5260975"/>
              <a:gd name="connsiteY201" fmla="*/ 1227459 h 1410656"/>
              <a:gd name="connsiteX202" fmla="*/ 2486134 w 5260975"/>
              <a:gd name="connsiteY202" fmla="*/ 1215362 h 1410656"/>
              <a:gd name="connsiteX203" fmla="*/ 2506394 w 5260975"/>
              <a:gd name="connsiteY203" fmla="*/ 1219490 h 1410656"/>
              <a:gd name="connsiteX204" fmla="*/ 2534142 w 5260975"/>
              <a:gd name="connsiteY204" fmla="*/ 1225347 h 1410656"/>
              <a:gd name="connsiteX205" fmla="*/ 2559874 w 5260975"/>
              <a:gd name="connsiteY205" fmla="*/ 1222275 h 1410656"/>
              <a:gd name="connsiteX206" fmla="*/ 2575525 w 5260975"/>
              <a:gd name="connsiteY206" fmla="*/ 1221987 h 1410656"/>
              <a:gd name="connsiteX207" fmla="*/ 2646960 w 5260975"/>
              <a:gd name="connsiteY207" fmla="*/ 1257896 h 1410656"/>
              <a:gd name="connsiteX208" fmla="*/ 2665107 w 5260975"/>
              <a:gd name="connsiteY208" fmla="*/ 1260873 h 1410656"/>
              <a:gd name="connsiteX209" fmla="*/ 2675381 w 5260975"/>
              <a:gd name="connsiteY209" fmla="*/ 1265290 h 1410656"/>
              <a:gd name="connsiteX210" fmla="*/ 2737311 w 5260975"/>
              <a:gd name="connsiteY210" fmla="*/ 1309841 h 1410656"/>
              <a:gd name="connsiteX211" fmla="*/ 2763619 w 5260975"/>
              <a:gd name="connsiteY211" fmla="*/ 1318866 h 1410656"/>
              <a:gd name="connsiteX212" fmla="*/ 2792519 w 5260975"/>
              <a:gd name="connsiteY212" fmla="*/ 1317041 h 1410656"/>
              <a:gd name="connsiteX213" fmla="*/ 2809226 w 5260975"/>
              <a:gd name="connsiteY213" fmla="*/ 1313777 h 1410656"/>
              <a:gd name="connsiteX214" fmla="*/ 2850705 w 5260975"/>
              <a:gd name="connsiteY214" fmla="*/ 1285452 h 1410656"/>
              <a:gd name="connsiteX215" fmla="*/ 2874324 w 5260975"/>
              <a:gd name="connsiteY215" fmla="*/ 1286413 h 1410656"/>
              <a:gd name="connsiteX216" fmla="*/ 2911194 w 5260975"/>
              <a:gd name="connsiteY216" fmla="*/ 1305903 h 1410656"/>
              <a:gd name="connsiteX217" fmla="*/ 2978116 w 5260975"/>
              <a:gd name="connsiteY217" fmla="*/ 1314641 h 1410656"/>
              <a:gd name="connsiteX218" fmla="*/ 3012106 w 5260975"/>
              <a:gd name="connsiteY218" fmla="*/ 1287373 h 1410656"/>
              <a:gd name="connsiteX219" fmla="*/ 3029676 w 5260975"/>
              <a:gd name="connsiteY219" fmla="*/ 1261161 h 1410656"/>
              <a:gd name="connsiteX220" fmla="*/ 3080469 w 5260975"/>
              <a:gd name="connsiteY220" fmla="*/ 1230724 h 1410656"/>
              <a:gd name="connsiteX221" fmla="*/ 3092567 w 5260975"/>
              <a:gd name="connsiteY221" fmla="*/ 1242054 h 1410656"/>
              <a:gd name="connsiteX222" fmla="*/ 3129821 w 5260975"/>
              <a:gd name="connsiteY222" fmla="*/ 1246855 h 1410656"/>
              <a:gd name="connsiteX223" fmla="*/ 3170147 w 5260975"/>
              <a:gd name="connsiteY223" fmla="*/ 1246471 h 1410656"/>
              <a:gd name="connsiteX224" fmla="*/ 3240429 w 5260975"/>
              <a:gd name="connsiteY224" fmla="*/ 1251559 h 1410656"/>
              <a:gd name="connsiteX225" fmla="*/ 3287189 w 5260975"/>
              <a:gd name="connsiteY225" fmla="*/ 1222466 h 1410656"/>
              <a:gd name="connsiteX226" fmla="*/ 3305049 w 5260975"/>
              <a:gd name="connsiteY226" fmla="*/ 1210465 h 1410656"/>
              <a:gd name="connsiteX227" fmla="*/ 3321755 w 5260975"/>
              <a:gd name="connsiteY227" fmla="*/ 1202784 h 1410656"/>
              <a:gd name="connsiteX228" fmla="*/ 3341055 w 5260975"/>
              <a:gd name="connsiteY228" fmla="*/ 1198463 h 1410656"/>
              <a:gd name="connsiteX229" fmla="*/ 3387621 w 5260975"/>
              <a:gd name="connsiteY229" fmla="*/ 1182140 h 1410656"/>
              <a:gd name="connsiteX230" fmla="*/ 3413161 w 5260975"/>
              <a:gd name="connsiteY230" fmla="*/ 1166105 h 1410656"/>
              <a:gd name="connsiteX231" fmla="*/ 3470579 w 5260975"/>
              <a:gd name="connsiteY231" fmla="*/ 1150647 h 1410656"/>
              <a:gd name="connsiteX232" fmla="*/ 3509657 w 5260975"/>
              <a:gd name="connsiteY232" fmla="*/ 1136821 h 1410656"/>
              <a:gd name="connsiteX233" fmla="*/ 3550847 w 5260975"/>
              <a:gd name="connsiteY233" fmla="*/ 1113009 h 1410656"/>
              <a:gd name="connsiteX234" fmla="*/ 3556608 w 5260975"/>
              <a:gd name="connsiteY234" fmla="*/ 1109361 h 1410656"/>
              <a:gd name="connsiteX235" fmla="*/ 3570435 w 5260975"/>
              <a:gd name="connsiteY235" fmla="*/ 1093710 h 1410656"/>
              <a:gd name="connsiteX236" fmla="*/ 3590501 w 5260975"/>
              <a:gd name="connsiteY236" fmla="*/ 1039846 h 1410656"/>
              <a:gd name="connsiteX237" fmla="*/ 3596263 w 5260975"/>
              <a:gd name="connsiteY237" fmla="*/ 1028900 h 1410656"/>
              <a:gd name="connsiteX238" fmla="*/ 3648591 w 5260975"/>
              <a:gd name="connsiteY238" fmla="*/ 992030 h 1410656"/>
              <a:gd name="connsiteX239" fmla="*/ 3667986 w 5260975"/>
              <a:gd name="connsiteY239" fmla="*/ 995487 h 1410656"/>
              <a:gd name="connsiteX240" fmla="*/ 3689397 w 5260975"/>
              <a:gd name="connsiteY240" fmla="*/ 1007585 h 1410656"/>
              <a:gd name="connsiteX241" fmla="*/ 3736349 w 5260975"/>
              <a:gd name="connsiteY241" fmla="*/ 1010753 h 1410656"/>
              <a:gd name="connsiteX242" fmla="*/ 3753919 w 5260975"/>
              <a:gd name="connsiteY242" fmla="*/ 1004513 h 1410656"/>
              <a:gd name="connsiteX243" fmla="*/ 3784643 w 5260975"/>
              <a:gd name="connsiteY243" fmla="*/ 987710 h 1410656"/>
              <a:gd name="connsiteX244" fmla="*/ 3808359 w 5260975"/>
              <a:gd name="connsiteY244" fmla="*/ 961689 h 1410656"/>
              <a:gd name="connsiteX245" fmla="*/ 3842829 w 5260975"/>
              <a:gd name="connsiteY245" fmla="*/ 918674 h 1410656"/>
              <a:gd name="connsiteX246" fmla="*/ 3908983 w 5260975"/>
              <a:gd name="connsiteY246" fmla="*/ 902256 h 1410656"/>
              <a:gd name="connsiteX247" fmla="*/ 3934428 w 5260975"/>
              <a:gd name="connsiteY247" fmla="*/ 896783 h 1410656"/>
              <a:gd name="connsiteX248" fmla="*/ 4026987 w 5260975"/>
              <a:gd name="connsiteY248" fmla="*/ 873835 h 1410656"/>
              <a:gd name="connsiteX249" fmla="*/ 4035051 w 5260975"/>
              <a:gd name="connsiteY249" fmla="*/ 873067 h 1410656"/>
              <a:gd name="connsiteX250" fmla="*/ 4099189 w 5260975"/>
              <a:gd name="connsiteY250" fmla="*/ 846664 h 1410656"/>
              <a:gd name="connsiteX251" fmla="*/ 4114647 w 5260975"/>
              <a:gd name="connsiteY251" fmla="*/ 840134 h 1410656"/>
              <a:gd name="connsiteX252" fmla="*/ 4133563 w 5260975"/>
              <a:gd name="connsiteY252" fmla="*/ 823427 h 1410656"/>
              <a:gd name="connsiteX253" fmla="*/ 4151039 w 5260975"/>
              <a:gd name="connsiteY253" fmla="*/ 776284 h 1410656"/>
              <a:gd name="connsiteX254" fmla="*/ 4171489 w 5260975"/>
              <a:gd name="connsiteY254" fmla="*/ 754776 h 1410656"/>
              <a:gd name="connsiteX255" fmla="*/ 4186372 w 5260975"/>
              <a:gd name="connsiteY255" fmla="*/ 741718 h 1410656"/>
              <a:gd name="connsiteX256" fmla="*/ 4199429 w 5260975"/>
              <a:gd name="connsiteY256" fmla="*/ 721940 h 1410656"/>
              <a:gd name="connsiteX257" fmla="*/ 4212487 w 5260975"/>
              <a:gd name="connsiteY257" fmla="*/ 674604 h 1410656"/>
              <a:gd name="connsiteX258" fmla="*/ 4232555 w 5260975"/>
              <a:gd name="connsiteY258" fmla="*/ 632645 h 1410656"/>
              <a:gd name="connsiteX259" fmla="*/ 4268657 w 5260975"/>
              <a:gd name="connsiteY259" fmla="*/ 609410 h 1410656"/>
              <a:gd name="connsiteX260" fmla="*/ 4291028 w 5260975"/>
              <a:gd name="connsiteY260" fmla="*/ 597216 h 1410656"/>
              <a:gd name="connsiteX261" fmla="*/ 4379651 w 5260975"/>
              <a:gd name="connsiteY261" fmla="*/ 609506 h 1410656"/>
              <a:gd name="connsiteX262" fmla="*/ 4440139 w 5260975"/>
              <a:gd name="connsiteY262" fmla="*/ 621507 h 1410656"/>
              <a:gd name="connsiteX263" fmla="*/ 4460015 w 5260975"/>
              <a:gd name="connsiteY263" fmla="*/ 616899 h 1410656"/>
              <a:gd name="connsiteX264" fmla="*/ 4516183 w 5260975"/>
              <a:gd name="connsiteY264" fmla="*/ 577724 h 1410656"/>
              <a:gd name="connsiteX265" fmla="*/ 4571681 w 5260975"/>
              <a:gd name="connsiteY265" fmla="*/ 560250 h 1410656"/>
              <a:gd name="connsiteX266" fmla="*/ 4613447 w 5260975"/>
              <a:gd name="connsiteY266" fmla="*/ 555257 h 1410656"/>
              <a:gd name="connsiteX267" fmla="*/ 4649355 w 5260975"/>
              <a:gd name="connsiteY267" fmla="*/ 551417 h 1410656"/>
              <a:gd name="connsiteX268" fmla="*/ 4692467 w 5260975"/>
              <a:gd name="connsiteY268" fmla="*/ 540663 h 1410656"/>
              <a:gd name="connsiteX269" fmla="*/ 4716855 w 5260975"/>
              <a:gd name="connsiteY269" fmla="*/ 528949 h 1410656"/>
              <a:gd name="connsiteX270" fmla="*/ 4755645 w 5260975"/>
              <a:gd name="connsiteY270" fmla="*/ 512147 h 1410656"/>
              <a:gd name="connsiteX271" fmla="*/ 4795395 w 5260975"/>
              <a:gd name="connsiteY271" fmla="*/ 490351 h 1410656"/>
              <a:gd name="connsiteX272" fmla="*/ 4825928 w 5260975"/>
              <a:gd name="connsiteY272" fmla="*/ 459818 h 1410656"/>
              <a:gd name="connsiteX273" fmla="*/ 4842347 w 5260975"/>
              <a:gd name="connsiteY273" fmla="*/ 434086 h 1410656"/>
              <a:gd name="connsiteX274" fmla="*/ 4890451 w 5260975"/>
              <a:gd name="connsiteY274" fmla="*/ 397216 h 1410656"/>
              <a:gd name="connsiteX275" fmla="*/ 4933945 w 5260975"/>
              <a:gd name="connsiteY275" fmla="*/ 327701 h 1410656"/>
              <a:gd name="connsiteX276" fmla="*/ 4961214 w 5260975"/>
              <a:gd name="connsiteY276" fmla="*/ 298801 h 1410656"/>
              <a:gd name="connsiteX277" fmla="*/ 4976672 w 5260975"/>
              <a:gd name="connsiteY277" fmla="*/ 290639 h 1410656"/>
              <a:gd name="connsiteX278" fmla="*/ 5002979 w 5260975"/>
              <a:gd name="connsiteY278" fmla="*/ 270573 h 1410656"/>
              <a:gd name="connsiteX279" fmla="*/ 5018535 w 5260975"/>
              <a:gd name="connsiteY279" fmla="*/ 255690 h 1410656"/>
              <a:gd name="connsiteX280" fmla="*/ 5061069 w 5260975"/>
              <a:gd name="connsiteY280" fmla="*/ 200961 h 1410656"/>
              <a:gd name="connsiteX281" fmla="*/ 5074127 w 5260975"/>
              <a:gd name="connsiteY281" fmla="*/ 184735 h 1410656"/>
              <a:gd name="connsiteX282" fmla="*/ 5101108 w 5260975"/>
              <a:gd name="connsiteY282" fmla="*/ 156891 h 1410656"/>
              <a:gd name="connsiteX283" fmla="*/ 5112918 w 5260975"/>
              <a:gd name="connsiteY283" fmla="*/ 148441 h 1410656"/>
              <a:gd name="connsiteX284" fmla="*/ 5133753 w 5260975"/>
              <a:gd name="connsiteY284" fmla="*/ 125782 h 1410656"/>
              <a:gd name="connsiteX285" fmla="*/ 5183393 w 5260975"/>
              <a:gd name="connsiteY285" fmla="*/ 66348 h 1410656"/>
              <a:gd name="connsiteX286" fmla="*/ 5204709 w 5260975"/>
              <a:gd name="connsiteY286" fmla="*/ 33030 h 1410656"/>
              <a:gd name="connsiteX287" fmla="*/ 5247243 w 5260975"/>
              <a:gd name="connsiteY287" fmla="*/ 8451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</a:cxnLst>
            <a:rect l="l" t="t" r="r" b="b"/>
            <a:pathLst>
              <a:path w="5260975" h="1410656">
                <a:moveTo>
                  <a:pt x="5260975" y="0"/>
                </a:moveTo>
                <a:lnTo>
                  <a:pt x="5260975" y="221634"/>
                </a:lnTo>
                <a:lnTo>
                  <a:pt x="5226503" y="237063"/>
                </a:lnTo>
                <a:cubicBezTo>
                  <a:pt x="5219783" y="239848"/>
                  <a:pt x="5212389" y="241384"/>
                  <a:pt x="5206341" y="245128"/>
                </a:cubicBezTo>
                <a:cubicBezTo>
                  <a:pt x="5178495" y="262219"/>
                  <a:pt x="5151515" y="280654"/>
                  <a:pt x="5123287" y="297073"/>
                </a:cubicBezTo>
                <a:cubicBezTo>
                  <a:pt x="5094195" y="314067"/>
                  <a:pt x="5068175" y="334134"/>
                  <a:pt x="5048107" y="361307"/>
                </a:cubicBezTo>
                <a:cubicBezTo>
                  <a:pt x="5029480" y="386559"/>
                  <a:pt x="5011429" y="412194"/>
                  <a:pt x="4992899" y="437542"/>
                </a:cubicBezTo>
                <a:cubicBezTo>
                  <a:pt x="4988194" y="443975"/>
                  <a:pt x="4983873" y="451561"/>
                  <a:pt x="4977440" y="455690"/>
                </a:cubicBezTo>
                <a:cubicBezTo>
                  <a:pt x="4964094" y="464331"/>
                  <a:pt x="4949499" y="471340"/>
                  <a:pt x="4935193" y="478445"/>
                </a:cubicBezTo>
                <a:cubicBezTo>
                  <a:pt x="4922903" y="484494"/>
                  <a:pt x="4909845" y="489006"/>
                  <a:pt x="4897844" y="495535"/>
                </a:cubicBezTo>
                <a:cubicBezTo>
                  <a:pt x="4888243" y="500721"/>
                  <a:pt x="4879697" y="507922"/>
                  <a:pt x="4870767" y="514451"/>
                </a:cubicBezTo>
                <a:cubicBezTo>
                  <a:pt x="4862990" y="520115"/>
                  <a:pt x="4854445" y="525012"/>
                  <a:pt x="4847916" y="531830"/>
                </a:cubicBezTo>
                <a:cubicBezTo>
                  <a:pt x="4831977" y="548344"/>
                  <a:pt x="4815942" y="564571"/>
                  <a:pt x="4796163" y="576765"/>
                </a:cubicBezTo>
                <a:cubicBezTo>
                  <a:pt x="4776672" y="588862"/>
                  <a:pt x="4758237" y="602401"/>
                  <a:pt x="4738843" y="614691"/>
                </a:cubicBezTo>
                <a:cubicBezTo>
                  <a:pt x="4719831" y="626693"/>
                  <a:pt x="4702645" y="639846"/>
                  <a:pt x="4692755" y="661162"/>
                </a:cubicBezTo>
                <a:cubicBezTo>
                  <a:pt x="4688339" y="670571"/>
                  <a:pt x="4682097" y="680845"/>
                  <a:pt x="4673744" y="686318"/>
                </a:cubicBezTo>
                <a:cubicBezTo>
                  <a:pt x="4661838" y="694095"/>
                  <a:pt x="4646764" y="696880"/>
                  <a:pt x="4633801" y="703505"/>
                </a:cubicBezTo>
                <a:cubicBezTo>
                  <a:pt x="4618535" y="711282"/>
                  <a:pt x="4600869" y="718003"/>
                  <a:pt x="4590499" y="730389"/>
                </a:cubicBezTo>
                <a:cubicBezTo>
                  <a:pt x="4581281" y="741431"/>
                  <a:pt x="4571968" y="750072"/>
                  <a:pt x="4559773" y="757081"/>
                </a:cubicBezTo>
                <a:cubicBezTo>
                  <a:pt x="4551229" y="761978"/>
                  <a:pt x="4544892" y="770907"/>
                  <a:pt x="4536059" y="774940"/>
                </a:cubicBezTo>
                <a:cubicBezTo>
                  <a:pt x="4524441" y="780317"/>
                  <a:pt x="4512727" y="784542"/>
                  <a:pt x="4502549" y="792895"/>
                </a:cubicBezTo>
                <a:cubicBezTo>
                  <a:pt x="4491987" y="801536"/>
                  <a:pt x="4479986" y="808353"/>
                  <a:pt x="4468944" y="816419"/>
                </a:cubicBezTo>
                <a:cubicBezTo>
                  <a:pt x="4463087" y="820739"/>
                  <a:pt x="4458286" y="826404"/>
                  <a:pt x="4452622" y="830917"/>
                </a:cubicBezTo>
                <a:cubicBezTo>
                  <a:pt x="4442252" y="839174"/>
                  <a:pt x="4431690" y="847239"/>
                  <a:pt x="4421032" y="855016"/>
                </a:cubicBezTo>
                <a:cubicBezTo>
                  <a:pt x="4410375" y="862794"/>
                  <a:pt x="4400197" y="871819"/>
                  <a:pt x="4388483" y="877484"/>
                </a:cubicBezTo>
                <a:cubicBezTo>
                  <a:pt x="4368513" y="887086"/>
                  <a:pt x="4346717" y="892847"/>
                  <a:pt x="4327321" y="903216"/>
                </a:cubicBezTo>
                <a:cubicBezTo>
                  <a:pt x="4307639" y="913777"/>
                  <a:pt x="4289107" y="927028"/>
                  <a:pt x="4271633" y="941046"/>
                </a:cubicBezTo>
                <a:cubicBezTo>
                  <a:pt x="4257807" y="952088"/>
                  <a:pt x="4244845" y="963034"/>
                  <a:pt x="4227465" y="968698"/>
                </a:cubicBezTo>
                <a:cubicBezTo>
                  <a:pt x="4217768" y="971867"/>
                  <a:pt x="4207591" y="978780"/>
                  <a:pt x="4201733" y="986846"/>
                </a:cubicBezTo>
                <a:cubicBezTo>
                  <a:pt x="4189059" y="1004416"/>
                  <a:pt x="4172833" y="1016802"/>
                  <a:pt x="4154494" y="1027364"/>
                </a:cubicBezTo>
                <a:cubicBezTo>
                  <a:pt x="4130010" y="1041574"/>
                  <a:pt x="4105814" y="1056072"/>
                  <a:pt x="4081234" y="1069994"/>
                </a:cubicBezTo>
                <a:cubicBezTo>
                  <a:pt x="4066737" y="1078252"/>
                  <a:pt x="4052335" y="1086989"/>
                  <a:pt x="4036971" y="1093038"/>
                </a:cubicBezTo>
                <a:cubicBezTo>
                  <a:pt x="4005575" y="1105520"/>
                  <a:pt x="3973410" y="1116177"/>
                  <a:pt x="3941725" y="1127796"/>
                </a:cubicBezTo>
                <a:cubicBezTo>
                  <a:pt x="3931355" y="1131540"/>
                  <a:pt x="3921561" y="1136917"/>
                  <a:pt x="3910999" y="1140182"/>
                </a:cubicBezTo>
                <a:cubicBezTo>
                  <a:pt x="3899573" y="1143734"/>
                  <a:pt x="3887285" y="1144790"/>
                  <a:pt x="3875859" y="1148343"/>
                </a:cubicBezTo>
                <a:cubicBezTo>
                  <a:pt x="3856847" y="1154199"/>
                  <a:pt x="3838412" y="1161689"/>
                  <a:pt x="3819401" y="1167642"/>
                </a:cubicBezTo>
                <a:cubicBezTo>
                  <a:pt x="3782723" y="1179068"/>
                  <a:pt x="3745949" y="1190014"/>
                  <a:pt x="3709176" y="1200863"/>
                </a:cubicBezTo>
                <a:cubicBezTo>
                  <a:pt x="3701303" y="1203168"/>
                  <a:pt x="3692757" y="1203456"/>
                  <a:pt x="3684981" y="1205952"/>
                </a:cubicBezTo>
                <a:cubicBezTo>
                  <a:pt x="3664337" y="1212673"/>
                  <a:pt x="3643789" y="1219970"/>
                  <a:pt x="3623338" y="1227363"/>
                </a:cubicBezTo>
                <a:cubicBezTo>
                  <a:pt x="3610953" y="1231876"/>
                  <a:pt x="3598854" y="1237445"/>
                  <a:pt x="3586373" y="1241765"/>
                </a:cubicBezTo>
                <a:cubicBezTo>
                  <a:pt x="3576387" y="1245222"/>
                  <a:pt x="3566113" y="1247910"/>
                  <a:pt x="3555743" y="1250023"/>
                </a:cubicBezTo>
                <a:cubicBezTo>
                  <a:pt x="3546814" y="1251848"/>
                  <a:pt x="3537501" y="1251655"/>
                  <a:pt x="3528667" y="1253864"/>
                </a:cubicBezTo>
                <a:cubicBezTo>
                  <a:pt x="3504759" y="1259816"/>
                  <a:pt x="3481140" y="1266538"/>
                  <a:pt x="3457424" y="1272874"/>
                </a:cubicBezTo>
                <a:cubicBezTo>
                  <a:pt x="3447919" y="1275371"/>
                  <a:pt x="3438221" y="1277196"/>
                  <a:pt x="3429003" y="1280364"/>
                </a:cubicBezTo>
                <a:cubicBezTo>
                  <a:pt x="3404327" y="1288717"/>
                  <a:pt x="3380036" y="1298222"/>
                  <a:pt x="3355264" y="1306096"/>
                </a:cubicBezTo>
                <a:cubicBezTo>
                  <a:pt x="3334717" y="1312625"/>
                  <a:pt x="3313593" y="1317329"/>
                  <a:pt x="3292757" y="1323090"/>
                </a:cubicBezTo>
                <a:cubicBezTo>
                  <a:pt x="3283924" y="1325587"/>
                  <a:pt x="3275475" y="1329140"/>
                  <a:pt x="3266643" y="1331251"/>
                </a:cubicBezTo>
                <a:cubicBezTo>
                  <a:pt x="3246863" y="1336053"/>
                  <a:pt x="3226796" y="1340085"/>
                  <a:pt x="3206921" y="1344886"/>
                </a:cubicBezTo>
                <a:cubicBezTo>
                  <a:pt x="3195590" y="1347670"/>
                  <a:pt x="3184645" y="1352663"/>
                  <a:pt x="3173123" y="1354488"/>
                </a:cubicBezTo>
                <a:cubicBezTo>
                  <a:pt x="3145759" y="1358808"/>
                  <a:pt x="3118203" y="1361880"/>
                  <a:pt x="3090646" y="1365337"/>
                </a:cubicBezTo>
                <a:cubicBezTo>
                  <a:pt x="3062227" y="1368889"/>
                  <a:pt x="3033902" y="1372634"/>
                  <a:pt x="3005480" y="1375802"/>
                </a:cubicBezTo>
                <a:cubicBezTo>
                  <a:pt x="2989926" y="1377435"/>
                  <a:pt x="2974275" y="1377723"/>
                  <a:pt x="2958721" y="1379259"/>
                </a:cubicBezTo>
                <a:cubicBezTo>
                  <a:pt x="2945087" y="1380604"/>
                  <a:pt x="2931549" y="1383100"/>
                  <a:pt x="2917915" y="1384733"/>
                </a:cubicBezTo>
                <a:cubicBezTo>
                  <a:pt x="2906105" y="1386076"/>
                  <a:pt x="2894199" y="1386844"/>
                  <a:pt x="2882389" y="1388189"/>
                </a:cubicBezTo>
                <a:cubicBezTo>
                  <a:pt x="2863475" y="1390397"/>
                  <a:pt x="2844655" y="1392894"/>
                  <a:pt x="2825837" y="1395198"/>
                </a:cubicBezTo>
                <a:cubicBezTo>
                  <a:pt x="2817964" y="1396062"/>
                  <a:pt x="2809706" y="1398462"/>
                  <a:pt x="2802313" y="1397023"/>
                </a:cubicBezTo>
                <a:cubicBezTo>
                  <a:pt x="2783686" y="1393373"/>
                  <a:pt x="2765347" y="1394430"/>
                  <a:pt x="2746816" y="1396926"/>
                </a:cubicBezTo>
                <a:cubicBezTo>
                  <a:pt x="2740479" y="1397791"/>
                  <a:pt x="2733662" y="1397598"/>
                  <a:pt x="2727517" y="1395966"/>
                </a:cubicBezTo>
                <a:cubicBezTo>
                  <a:pt x="2714939" y="1392701"/>
                  <a:pt x="2702745" y="1388092"/>
                  <a:pt x="2690359" y="1384060"/>
                </a:cubicBezTo>
                <a:cubicBezTo>
                  <a:pt x="2689014" y="1383580"/>
                  <a:pt x="2687382" y="1383484"/>
                  <a:pt x="2685943" y="1383196"/>
                </a:cubicBezTo>
                <a:cubicBezTo>
                  <a:pt x="2677781" y="1381563"/>
                  <a:pt x="2669717" y="1379931"/>
                  <a:pt x="2661554" y="1378491"/>
                </a:cubicBezTo>
                <a:cubicBezTo>
                  <a:pt x="2657138" y="1377723"/>
                  <a:pt x="2652625" y="1377627"/>
                  <a:pt x="2648208" y="1376955"/>
                </a:cubicBezTo>
                <a:cubicBezTo>
                  <a:pt x="2631118" y="1374266"/>
                  <a:pt x="2612299" y="1378779"/>
                  <a:pt x="2597512" y="1367162"/>
                </a:cubicBezTo>
                <a:cubicBezTo>
                  <a:pt x="2587911" y="1359672"/>
                  <a:pt x="2578597" y="1361401"/>
                  <a:pt x="2568324" y="1362553"/>
                </a:cubicBezTo>
                <a:cubicBezTo>
                  <a:pt x="2560547" y="1363417"/>
                  <a:pt x="2552577" y="1363128"/>
                  <a:pt x="2544704" y="1363225"/>
                </a:cubicBezTo>
                <a:cubicBezTo>
                  <a:pt x="2530878" y="1363512"/>
                  <a:pt x="2517052" y="1363609"/>
                  <a:pt x="2503225" y="1364089"/>
                </a:cubicBezTo>
                <a:cubicBezTo>
                  <a:pt x="2498808" y="1364281"/>
                  <a:pt x="2494297" y="1366682"/>
                  <a:pt x="2489975" y="1366298"/>
                </a:cubicBezTo>
                <a:cubicBezTo>
                  <a:pt x="2470004" y="1364473"/>
                  <a:pt x="2450033" y="1361592"/>
                  <a:pt x="2430061" y="1359960"/>
                </a:cubicBezTo>
                <a:cubicBezTo>
                  <a:pt x="2418732" y="1359001"/>
                  <a:pt x="2407114" y="1360824"/>
                  <a:pt x="2395880" y="1359480"/>
                </a:cubicBezTo>
                <a:cubicBezTo>
                  <a:pt x="2382919" y="1357944"/>
                  <a:pt x="2370245" y="1354008"/>
                  <a:pt x="2357378" y="1351607"/>
                </a:cubicBezTo>
                <a:cubicBezTo>
                  <a:pt x="2353826" y="1350935"/>
                  <a:pt x="2349889" y="1351799"/>
                  <a:pt x="2346145" y="1351991"/>
                </a:cubicBezTo>
                <a:cubicBezTo>
                  <a:pt x="2341920" y="1352183"/>
                  <a:pt x="2337791" y="1352567"/>
                  <a:pt x="2333567" y="1352663"/>
                </a:cubicBezTo>
                <a:cubicBezTo>
                  <a:pt x="2320700" y="1352856"/>
                  <a:pt x="2307835" y="1352567"/>
                  <a:pt x="2294968" y="1353240"/>
                </a:cubicBezTo>
                <a:cubicBezTo>
                  <a:pt x="2287095" y="1353624"/>
                  <a:pt x="2278839" y="1357560"/>
                  <a:pt x="2271540" y="1356120"/>
                </a:cubicBezTo>
                <a:cubicBezTo>
                  <a:pt x="2256659" y="1353335"/>
                  <a:pt x="2241776" y="1359576"/>
                  <a:pt x="2226895" y="1354392"/>
                </a:cubicBezTo>
                <a:cubicBezTo>
                  <a:pt x="2222285" y="1352856"/>
                  <a:pt x="2215948" y="1356696"/>
                  <a:pt x="2210379" y="1356888"/>
                </a:cubicBezTo>
                <a:cubicBezTo>
                  <a:pt x="2196457" y="1357368"/>
                  <a:pt x="2182535" y="1357272"/>
                  <a:pt x="2168613" y="1357176"/>
                </a:cubicBezTo>
                <a:cubicBezTo>
                  <a:pt x="2156131" y="1357080"/>
                  <a:pt x="2143168" y="1358424"/>
                  <a:pt x="2131167" y="1355736"/>
                </a:cubicBezTo>
                <a:cubicBezTo>
                  <a:pt x="2118588" y="1352856"/>
                  <a:pt x="2107259" y="1353240"/>
                  <a:pt x="2095065" y="1356504"/>
                </a:cubicBezTo>
                <a:cubicBezTo>
                  <a:pt x="2086711" y="1358712"/>
                  <a:pt x="2077878" y="1359001"/>
                  <a:pt x="2069237" y="1359672"/>
                </a:cubicBezTo>
                <a:cubicBezTo>
                  <a:pt x="2059924" y="1360440"/>
                  <a:pt x="2049650" y="1358424"/>
                  <a:pt x="2041201" y="1361592"/>
                </a:cubicBezTo>
                <a:cubicBezTo>
                  <a:pt x="2016044" y="1371002"/>
                  <a:pt x="1990216" y="1373018"/>
                  <a:pt x="1963909" y="1373018"/>
                </a:cubicBezTo>
                <a:cubicBezTo>
                  <a:pt x="1959107" y="1373018"/>
                  <a:pt x="1954210" y="1371675"/>
                  <a:pt x="1949603" y="1370234"/>
                </a:cubicBezTo>
                <a:cubicBezTo>
                  <a:pt x="1922717" y="1361592"/>
                  <a:pt x="1895737" y="1362360"/>
                  <a:pt x="1868373" y="1367641"/>
                </a:cubicBezTo>
                <a:cubicBezTo>
                  <a:pt x="1862708" y="1368794"/>
                  <a:pt x="1856372" y="1368986"/>
                  <a:pt x="1850707" y="1367834"/>
                </a:cubicBezTo>
                <a:cubicBezTo>
                  <a:pt x="1834768" y="1364473"/>
                  <a:pt x="1819309" y="1358904"/>
                  <a:pt x="1803275" y="1356504"/>
                </a:cubicBezTo>
                <a:cubicBezTo>
                  <a:pt x="1776775" y="1352567"/>
                  <a:pt x="1753828" y="1365817"/>
                  <a:pt x="1730112" y="1374459"/>
                </a:cubicBezTo>
                <a:cubicBezTo>
                  <a:pt x="1707548" y="1382620"/>
                  <a:pt x="1688345" y="1401055"/>
                  <a:pt x="1661652" y="1396926"/>
                </a:cubicBezTo>
                <a:cubicBezTo>
                  <a:pt x="1658965" y="1396542"/>
                  <a:pt x="1655988" y="1399134"/>
                  <a:pt x="1653011" y="1399807"/>
                </a:cubicBezTo>
                <a:cubicBezTo>
                  <a:pt x="1644850" y="1401631"/>
                  <a:pt x="1636689" y="1403839"/>
                  <a:pt x="1628431" y="1404704"/>
                </a:cubicBezTo>
                <a:cubicBezTo>
                  <a:pt x="1618350" y="1405856"/>
                  <a:pt x="1608076" y="1405472"/>
                  <a:pt x="1597995" y="1406432"/>
                </a:cubicBezTo>
                <a:cubicBezTo>
                  <a:pt x="1585032" y="1407584"/>
                  <a:pt x="1572263" y="1410656"/>
                  <a:pt x="1559396" y="1410656"/>
                </a:cubicBezTo>
                <a:cubicBezTo>
                  <a:pt x="1549026" y="1410656"/>
                  <a:pt x="1538753" y="1407104"/>
                  <a:pt x="1528480" y="1405375"/>
                </a:cubicBezTo>
                <a:cubicBezTo>
                  <a:pt x="1513981" y="1402975"/>
                  <a:pt x="1498042" y="1403647"/>
                  <a:pt x="1485272" y="1397502"/>
                </a:cubicBezTo>
                <a:cubicBezTo>
                  <a:pt x="1471639" y="1390973"/>
                  <a:pt x="1458676" y="1387997"/>
                  <a:pt x="1444562" y="1390013"/>
                </a:cubicBezTo>
                <a:cubicBezTo>
                  <a:pt x="1439857" y="1390685"/>
                  <a:pt x="1433808" y="1394718"/>
                  <a:pt x="1431696" y="1398846"/>
                </a:cubicBezTo>
                <a:cubicBezTo>
                  <a:pt x="1426991" y="1408064"/>
                  <a:pt x="1420559" y="1409697"/>
                  <a:pt x="1411821" y="1406527"/>
                </a:cubicBezTo>
                <a:cubicBezTo>
                  <a:pt x="1404236" y="1403839"/>
                  <a:pt x="1394922" y="1402495"/>
                  <a:pt x="1389738" y="1397310"/>
                </a:cubicBezTo>
                <a:cubicBezTo>
                  <a:pt x="1375047" y="1382620"/>
                  <a:pt x="1356324" y="1382140"/>
                  <a:pt x="1338081" y="1378204"/>
                </a:cubicBezTo>
                <a:cubicBezTo>
                  <a:pt x="1326945" y="1375802"/>
                  <a:pt x="1316574" y="1375707"/>
                  <a:pt x="1305436" y="1377339"/>
                </a:cubicBezTo>
                <a:cubicBezTo>
                  <a:pt x="1281241" y="1380988"/>
                  <a:pt x="1257717" y="1375802"/>
                  <a:pt x="1234481" y="1369178"/>
                </a:cubicBezTo>
                <a:cubicBezTo>
                  <a:pt x="1219118" y="1364761"/>
                  <a:pt x="1203372" y="1362073"/>
                  <a:pt x="1188106" y="1357560"/>
                </a:cubicBezTo>
                <a:cubicBezTo>
                  <a:pt x="1176680" y="1354104"/>
                  <a:pt x="1165255" y="1349975"/>
                  <a:pt x="1154790" y="1344406"/>
                </a:cubicBezTo>
                <a:cubicBezTo>
                  <a:pt x="1139618" y="1336244"/>
                  <a:pt x="1126369" y="1323954"/>
                  <a:pt x="1107069" y="1327219"/>
                </a:cubicBezTo>
                <a:cubicBezTo>
                  <a:pt x="1090074" y="1330099"/>
                  <a:pt x="1074713" y="1324051"/>
                  <a:pt x="1059158" y="1318290"/>
                </a:cubicBezTo>
                <a:cubicBezTo>
                  <a:pt x="1047732" y="1314065"/>
                  <a:pt x="1036308" y="1309744"/>
                  <a:pt x="1024496" y="1307056"/>
                </a:cubicBezTo>
                <a:cubicBezTo>
                  <a:pt x="1010478" y="1303887"/>
                  <a:pt x="994635" y="1305232"/>
                  <a:pt x="982153" y="1299374"/>
                </a:cubicBezTo>
                <a:cubicBezTo>
                  <a:pt x="969095" y="1293229"/>
                  <a:pt x="958246" y="1297358"/>
                  <a:pt x="946628" y="1299087"/>
                </a:cubicBezTo>
                <a:cubicBezTo>
                  <a:pt x="928097" y="1301775"/>
                  <a:pt x="909661" y="1306768"/>
                  <a:pt x="890939" y="1300431"/>
                </a:cubicBezTo>
                <a:cubicBezTo>
                  <a:pt x="868184" y="1292750"/>
                  <a:pt x="845620" y="1284493"/>
                  <a:pt x="822769" y="1277196"/>
                </a:cubicBezTo>
                <a:cubicBezTo>
                  <a:pt x="813934" y="1274410"/>
                  <a:pt x="804431" y="1273258"/>
                  <a:pt x="795212" y="1272010"/>
                </a:cubicBezTo>
                <a:cubicBezTo>
                  <a:pt x="786476" y="1270954"/>
                  <a:pt x="776010" y="1273642"/>
                  <a:pt x="769288" y="1269610"/>
                </a:cubicBezTo>
                <a:cubicBezTo>
                  <a:pt x="752005" y="1259241"/>
                  <a:pt x="734243" y="1254152"/>
                  <a:pt x="714271" y="1254152"/>
                </a:cubicBezTo>
                <a:cubicBezTo>
                  <a:pt x="706781" y="1254152"/>
                  <a:pt x="699484" y="1249831"/>
                  <a:pt x="691900" y="1249062"/>
                </a:cubicBezTo>
                <a:cubicBezTo>
                  <a:pt x="681529" y="1248103"/>
                  <a:pt x="669623" y="1245510"/>
                  <a:pt x="660598" y="1249159"/>
                </a:cubicBezTo>
                <a:cubicBezTo>
                  <a:pt x="639379" y="1257800"/>
                  <a:pt x="622193" y="1250599"/>
                  <a:pt x="603662" y="1242054"/>
                </a:cubicBezTo>
                <a:cubicBezTo>
                  <a:pt x="585418" y="1233604"/>
                  <a:pt x="566215" y="1226884"/>
                  <a:pt x="546821" y="1221314"/>
                </a:cubicBezTo>
                <a:cubicBezTo>
                  <a:pt x="539524" y="1219298"/>
                  <a:pt x="530787" y="1222659"/>
                  <a:pt x="522721" y="1223330"/>
                </a:cubicBezTo>
                <a:cubicBezTo>
                  <a:pt x="519840" y="1223523"/>
                  <a:pt x="516671" y="1223811"/>
                  <a:pt x="514080" y="1222851"/>
                </a:cubicBezTo>
                <a:cubicBezTo>
                  <a:pt x="489020" y="1213633"/>
                  <a:pt x="463575" y="1206624"/>
                  <a:pt x="436404" y="1211424"/>
                </a:cubicBezTo>
                <a:cubicBezTo>
                  <a:pt x="433908" y="1211905"/>
                  <a:pt x="431123" y="1210849"/>
                  <a:pt x="428626" y="1210177"/>
                </a:cubicBezTo>
                <a:cubicBezTo>
                  <a:pt x="416432" y="1206720"/>
                  <a:pt x="404526" y="1201247"/>
                  <a:pt x="392141" y="1199999"/>
                </a:cubicBezTo>
                <a:cubicBezTo>
                  <a:pt x="361608" y="1196927"/>
                  <a:pt x="330884" y="1195678"/>
                  <a:pt x="300157" y="1193662"/>
                </a:cubicBezTo>
                <a:cubicBezTo>
                  <a:pt x="298237" y="1193566"/>
                  <a:pt x="296221" y="1193566"/>
                  <a:pt x="294493" y="1192894"/>
                </a:cubicBezTo>
                <a:cubicBezTo>
                  <a:pt x="283163" y="1188765"/>
                  <a:pt x="273274" y="1190110"/>
                  <a:pt x="263671" y="1197982"/>
                </a:cubicBezTo>
                <a:cubicBezTo>
                  <a:pt x="259447" y="1201439"/>
                  <a:pt x="253686" y="1203263"/>
                  <a:pt x="248406" y="1205184"/>
                </a:cubicBezTo>
                <a:cubicBezTo>
                  <a:pt x="240628" y="1208065"/>
                  <a:pt x="232659" y="1210849"/>
                  <a:pt x="224594" y="1212673"/>
                </a:cubicBezTo>
                <a:cubicBezTo>
                  <a:pt x="216624" y="1214401"/>
                  <a:pt x="208079" y="1216801"/>
                  <a:pt x="200398" y="1215458"/>
                </a:cubicBezTo>
                <a:cubicBezTo>
                  <a:pt x="186572" y="1213057"/>
                  <a:pt x="173417" y="1207681"/>
                  <a:pt x="159783" y="1204127"/>
                </a:cubicBezTo>
                <a:cubicBezTo>
                  <a:pt x="155079" y="1202879"/>
                  <a:pt x="149893" y="1203072"/>
                  <a:pt x="144997" y="1202975"/>
                </a:cubicBezTo>
                <a:cubicBezTo>
                  <a:pt x="133763" y="1202688"/>
                  <a:pt x="122241" y="1205472"/>
                  <a:pt x="112064" y="1197503"/>
                </a:cubicBezTo>
                <a:cubicBezTo>
                  <a:pt x="102655" y="1190014"/>
                  <a:pt x="93148" y="1192221"/>
                  <a:pt x="83259" y="1197887"/>
                </a:cubicBezTo>
                <a:cubicBezTo>
                  <a:pt x="76154" y="1201920"/>
                  <a:pt x="68090" y="1205088"/>
                  <a:pt x="60120" y="1206624"/>
                </a:cubicBezTo>
                <a:cubicBezTo>
                  <a:pt x="49174" y="1208736"/>
                  <a:pt x="38324" y="1209601"/>
                  <a:pt x="26514" y="1208352"/>
                </a:cubicBezTo>
                <a:cubicBezTo>
                  <a:pt x="18161" y="1207488"/>
                  <a:pt x="11343" y="1207104"/>
                  <a:pt x="4814" y="1202015"/>
                </a:cubicBezTo>
                <a:cubicBezTo>
                  <a:pt x="3759" y="1201247"/>
                  <a:pt x="1839" y="1201055"/>
                  <a:pt x="398" y="1201152"/>
                </a:cubicBezTo>
                <a:lnTo>
                  <a:pt x="0" y="1201150"/>
                </a:lnTo>
                <a:lnTo>
                  <a:pt x="0" y="1004512"/>
                </a:lnTo>
                <a:lnTo>
                  <a:pt x="30355" y="1002784"/>
                </a:lnTo>
                <a:cubicBezTo>
                  <a:pt x="37748" y="1002111"/>
                  <a:pt x="44853" y="999520"/>
                  <a:pt x="52151" y="997695"/>
                </a:cubicBezTo>
                <a:cubicBezTo>
                  <a:pt x="56183" y="996639"/>
                  <a:pt x="60504" y="993855"/>
                  <a:pt x="64248" y="994430"/>
                </a:cubicBezTo>
                <a:cubicBezTo>
                  <a:pt x="85948" y="997791"/>
                  <a:pt x="105823" y="989534"/>
                  <a:pt x="126370" y="985405"/>
                </a:cubicBezTo>
                <a:cubicBezTo>
                  <a:pt x="135876" y="983485"/>
                  <a:pt x="144805" y="978876"/>
                  <a:pt x="154022" y="975708"/>
                </a:cubicBezTo>
                <a:cubicBezTo>
                  <a:pt x="156423" y="974843"/>
                  <a:pt x="159111" y="974075"/>
                  <a:pt x="161512" y="974268"/>
                </a:cubicBezTo>
                <a:cubicBezTo>
                  <a:pt x="175242" y="975420"/>
                  <a:pt x="188876" y="977052"/>
                  <a:pt x="202510" y="978300"/>
                </a:cubicBezTo>
                <a:cubicBezTo>
                  <a:pt x="214896" y="979452"/>
                  <a:pt x="227378" y="979836"/>
                  <a:pt x="233235" y="993950"/>
                </a:cubicBezTo>
                <a:cubicBezTo>
                  <a:pt x="234100" y="996159"/>
                  <a:pt x="236979" y="997791"/>
                  <a:pt x="239188" y="999231"/>
                </a:cubicBezTo>
                <a:cubicBezTo>
                  <a:pt x="273274" y="1021411"/>
                  <a:pt x="291516" y="1020835"/>
                  <a:pt x="324834" y="997407"/>
                </a:cubicBezTo>
                <a:cubicBezTo>
                  <a:pt x="328290" y="995007"/>
                  <a:pt x="335683" y="993278"/>
                  <a:pt x="337987" y="995198"/>
                </a:cubicBezTo>
                <a:cubicBezTo>
                  <a:pt x="357575" y="1011137"/>
                  <a:pt x="378986" y="1009409"/>
                  <a:pt x="401550" y="1004416"/>
                </a:cubicBezTo>
                <a:cubicBezTo>
                  <a:pt x="407407" y="1003072"/>
                  <a:pt x="415664" y="1003072"/>
                  <a:pt x="420081" y="1006240"/>
                </a:cubicBezTo>
                <a:cubicBezTo>
                  <a:pt x="441108" y="1020930"/>
                  <a:pt x="463672" y="1018819"/>
                  <a:pt x="486523" y="1014498"/>
                </a:cubicBezTo>
                <a:cubicBezTo>
                  <a:pt x="490075" y="1013826"/>
                  <a:pt x="494397" y="1010177"/>
                  <a:pt x="495932" y="1006817"/>
                </a:cubicBezTo>
                <a:cubicBezTo>
                  <a:pt x="501406" y="994911"/>
                  <a:pt x="511680" y="990878"/>
                  <a:pt x="523009" y="987517"/>
                </a:cubicBezTo>
                <a:cubicBezTo>
                  <a:pt x="540868" y="982044"/>
                  <a:pt x="558438" y="975611"/>
                  <a:pt x="576393" y="970427"/>
                </a:cubicBezTo>
                <a:cubicBezTo>
                  <a:pt x="580811" y="969179"/>
                  <a:pt x="586283" y="969947"/>
                  <a:pt x="590892" y="971387"/>
                </a:cubicBezTo>
                <a:cubicBezTo>
                  <a:pt x="606638" y="976284"/>
                  <a:pt x="616624" y="988574"/>
                  <a:pt x="627569" y="999904"/>
                </a:cubicBezTo>
                <a:cubicBezTo>
                  <a:pt x="632370" y="1004897"/>
                  <a:pt x="638995" y="1008449"/>
                  <a:pt x="645429" y="1011329"/>
                </a:cubicBezTo>
                <a:cubicBezTo>
                  <a:pt x="662135" y="1018723"/>
                  <a:pt x="679226" y="1025348"/>
                  <a:pt x="696125" y="1032356"/>
                </a:cubicBezTo>
                <a:cubicBezTo>
                  <a:pt x="697757" y="1033029"/>
                  <a:pt x="699100" y="1034757"/>
                  <a:pt x="700349" y="1036197"/>
                </a:cubicBezTo>
                <a:cubicBezTo>
                  <a:pt x="712831" y="1051368"/>
                  <a:pt x="725216" y="1066634"/>
                  <a:pt x="737795" y="1081804"/>
                </a:cubicBezTo>
                <a:cubicBezTo>
                  <a:pt x="740195" y="1084684"/>
                  <a:pt x="743652" y="1086797"/>
                  <a:pt x="746244" y="1089581"/>
                </a:cubicBezTo>
                <a:cubicBezTo>
                  <a:pt x="749893" y="1093422"/>
                  <a:pt x="754502" y="1097071"/>
                  <a:pt x="756422" y="1101680"/>
                </a:cubicBezTo>
                <a:cubicBezTo>
                  <a:pt x="762374" y="1116177"/>
                  <a:pt x="773801" y="1122419"/>
                  <a:pt x="788202" y="1125108"/>
                </a:cubicBezTo>
                <a:cubicBezTo>
                  <a:pt x="801357" y="1127603"/>
                  <a:pt x="814511" y="1129716"/>
                  <a:pt x="827569" y="1132596"/>
                </a:cubicBezTo>
                <a:cubicBezTo>
                  <a:pt x="843507" y="1136053"/>
                  <a:pt x="859350" y="1139798"/>
                  <a:pt x="875097" y="1144022"/>
                </a:cubicBezTo>
                <a:cubicBezTo>
                  <a:pt x="881913" y="1145847"/>
                  <a:pt x="889115" y="1147959"/>
                  <a:pt x="894972" y="1151704"/>
                </a:cubicBezTo>
                <a:cubicBezTo>
                  <a:pt x="911390" y="1162073"/>
                  <a:pt x="928961" y="1169082"/>
                  <a:pt x="948260" y="1166298"/>
                </a:cubicBezTo>
                <a:cubicBezTo>
                  <a:pt x="963718" y="1164089"/>
                  <a:pt x="976680" y="1169754"/>
                  <a:pt x="986282" y="1178588"/>
                </a:cubicBezTo>
                <a:cubicBezTo>
                  <a:pt x="1003757" y="1194623"/>
                  <a:pt x="1022479" y="1190973"/>
                  <a:pt x="1041107" y="1185789"/>
                </a:cubicBezTo>
                <a:cubicBezTo>
                  <a:pt x="1050708" y="1183101"/>
                  <a:pt x="1058581" y="1183485"/>
                  <a:pt x="1067703" y="1186076"/>
                </a:cubicBezTo>
                <a:cubicBezTo>
                  <a:pt x="1088826" y="1192126"/>
                  <a:pt x="1102941" y="1208544"/>
                  <a:pt x="1116574" y="1222946"/>
                </a:cubicBezTo>
                <a:cubicBezTo>
                  <a:pt x="1128193" y="1235236"/>
                  <a:pt x="1141251" y="1242149"/>
                  <a:pt x="1155557" y="1247335"/>
                </a:cubicBezTo>
                <a:cubicBezTo>
                  <a:pt x="1173608" y="1253959"/>
                  <a:pt x="1187914" y="1251464"/>
                  <a:pt x="1196556" y="1235525"/>
                </a:cubicBezTo>
                <a:cubicBezTo>
                  <a:pt x="1198956" y="1231012"/>
                  <a:pt x="1203180" y="1225730"/>
                  <a:pt x="1207693" y="1224387"/>
                </a:cubicBezTo>
                <a:cubicBezTo>
                  <a:pt x="1229488" y="1217666"/>
                  <a:pt x="1251572" y="1207872"/>
                  <a:pt x="1274904" y="1213826"/>
                </a:cubicBezTo>
                <a:cubicBezTo>
                  <a:pt x="1307165" y="1221987"/>
                  <a:pt x="1338658" y="1221507"/>
                  <a:pt x="1370919" y="1213442"/>
                </a:cubicBezTo>
                <a:cubicBezTo>
                  <a:pt x="1423247" y="1200383"/>
                  <a:pt x="1475575" y="1186557"/>
                  <a:pt x="1530593" y="1189437"/>
                </a:cubicBezTo>
                <a:cubicBezTo>
                  <a:pt x="1539713" y="1189917"/>
                  <a:pt x="1550563" y="1184060"/>
                  <a:pt x="1558436" y="1178299"/>
                </a:cubicBezTo>
                <a:cubicBezTo>
                  <a:pt x="1573511" y="1167354"/>
                  <a:pt x="1572838" y="1166489"/>
                  <a:pt x="1589737" y="1175515"/>
                </a:cubicBezTo>
                <a:cubicBezTo>
                  <a:pt x="1593770" y="1177724"/>
                  <a:pt x="1598763" y="1179068"/>
                  <a:pt x="1601740" y="1182333"/>
                </a:cubicBezTo>
                <a:cubicBezTo>
                  <a:pt x="1616909" y="1198943"/>
                  <a:pt x="1635633" y="1194910"/>
                  <a:pt x="1654259" y="1192510"/>
                </a:cubicBezTo>
                <a:cubicBezTo>
                  <a:pt x="1657524" y="1192030"/>
                  <a:pt x="1661460" y="1191358"/>
                  <a:pt x="1664246" y="1192702"/>
                </a:cubicBezTo>
                <a:cubicBezTo>
                  <a:pt x="1676823" y="1198750"/>
                  <a:pt x="1687481" y="1196639"/>
                  <a:pt x="1698427" y="1188381"/>
                </a:cubicBezTo>
                <a:cubicBezTo>
                  <a:pt x="1707932" y="1181276"/>
                  <a:pt x="1718878" y="1177052"/>
                  <a:pt x="1730112" y="1185885"/>
                </a:cubicBezTo>
                <a:cubicBezTo>
                  <a:pt x="1755076" y="1205472"/>
                  <a:pt x="1781767" y="1206432"/>
                  <a:pt x="1809996" y="1194046"/>
                </a:cubicBezTo>
                <a:cubicBezTo>
                  <a:pt x="1830159" y="1185213"/>
                  <a:pt x="1850034" y="1183196"/>
                  <a:pt x="1871254" y="1192126"/>
                </a:cubicBezTo>
                <a:cubicBezTo>
                  <a:pt x="1879415" y="1195582"/>
                  <a:pt x="1889977" y="1193278"/>
                  <a:pt x="1899482" y="1194046"/>
                </a:cubicBezTo>
                <a:cubicBezTo>
                  <a:pt x="1904859" y="1194430"/>
                  <a:pt x="1910813" y="1194526"/>
                  <a:pt x="1915420" y="1196927"/>
                </a:cubicBezTo>
                <a:cubicBezTo>
                  <a:pt x="1927711" y="1203072"/>
                  <a:pt x="1939136" y="1210945"/>
                  <a:pt x="1951522" y="1216994"/>
                </a:cubicBezTo>
                <a:cubicBezTo>
                  <a:pt x="1957475" y="1219874"/>
                  <a:pt x="1964580" y="1221410"/>
                  <a:pt x="1971302" y="1221507"/>
                </a:cubicBezTo>
                <a:cubicBezTo>
                  <a:pt x="1991177" y="1221987"/>
                  <a:pt x="2011052" y="1221987"/>
                  <a:pt x="2030831" y="1221123"/>
                </a:cubicBezTo>
                <a:cubicBezTo>
                  <a:pt x="2063476" y="1219778"/>
                  <a:pt x="2096601" y="1219490"/>
                  <a:pt x="2120125" y="1190878"/>
                </a:cubicBezTo>
                <a:cubicBezTo>
                  <a:pt x="2122046" y="1188573"/>
                  <a:pt x="2126174" y="1187229"/>
                  <a:pt x="2129439" y="1186845"/>
                </a:cubicBezTo>
                <a:cubicBezTo>
                  <a:pt x="2144513" y="1185021"/>
                  <a:pt x="2159971" y="1184828"/>
                  <a:pt x="2174854" y="1181852"/>
                </a:cubicBezTo>
                <a:cubicBezTo>
                  <a:pt x="2186760" y="1179452"/>
                  <a:pt x="2196650" y="1180220"/>
                  <a:pt x="2205674" y="1188669"/>
                </a:cubicBezTo>
                <a:cubicBezTo>
                  <a:pt x="2217485" y="1199807"/>
                  <a:pt x="2231887" y="1206336"/>
                  <a:pt x="2247634" y="1202784"/>
                </a:cubicBezTo>
                <a:cubicBezTo>
                  <a:pt x="2263379" y="1199327"/>
                  <a:pt x="2273749" y="1206816"/>
                  <a:pt x="2285367" y="1214594"/>
                </a:cubicBezTo>
                <a:cubicBezTo>
                  <a:pt x="2293817" y="1220258"/>
                  <a:pt x="2303418" y="1227363"/>
                  <a:pt x="2312827" y="1227939"/>
                </a:cubicBezTo>
                <a:cubicBezTo>
                  <a:pt x="2334143" y="1229187"/>
                  <a:pt x="2352482" y="1248967"/>
                  <a:pt x="2375622" y="1237733"/>
                </a:cubicBezTo>
                <a:cubicBezTo>
                  <a:pt x="2377158" y="1236965"/>
                  <a:pt x="2379942" y="1238885"/>
                  <a:pt x="2382151" y="1239365"/>
                </a:cubicBezTo>
                <a:cubicBezTo>
                  <a:pt x="2399817" y="1243014"/>
                  <a:pt x="2416428" y="1239461"/>
                  <a:pt x="2429390" y="1227459"/>
                </a:cubicBezTo>
                <a:cubicBezTo>
                  <a:pt x="2446385" y="1211809"/>
                  <a:pt x="2465203" y="1210272"/>
                  <a:pt x="2486134" y="1215362"/>
                </a:cubicBezTo>
                <a:cubicBezTo>
                  <a:pt x="2492856" y="1216994"/>
                  <a:pt x="2499577" y="1218146"/>
                  <a:pt x="2506394" y="1219490"/>
                </a:cubicBezTo>
                <a:cubicBezTo>
                  <a:pt x="2515611" y="1221410"/>
                  <a:pt x="2524925" y="1223427"/>
                  <a:pt x="2534142" y="1225347"/>
                </a:cubicBezTo>
                <a:cubicBezTo>
                  <a:pt x="2543072" y="1227268"/>
                  <a:pt x="2552962" y="1230532"/>
                  <a:pt x="2559874" y="1222275"/>
                </a:cubicBezTo>
                <a:cubicBezTo>
                  <a:pt x="2565827" y="1215169"/>
                  <a:pt x="2570052" y="1215842"/>
                  <a:pt x="2575525" y="1221987"/>
                </a:cubicBezTo>
                <a:cubicBezTo>
                  <a:pt x="2594536" y="1243494"/>
                  <a:pt x="2617580" y="1256936"/>
                  <a:pt x="2646960" y="1257896"/>
                </a:cubicBezTo>
                <a:cubicBezTo>
                  <a:pt x="2653009" y="1258088"/>
                  <a:pt x="2659154" y="1259432"/>
                  <a:pt x="2665107" y="1260873"/>
                </a:cubicBezTo>
                <a:cubicBezTo>
                  <a:pt x="2668756" y="1261736"/>
                  <a:pt x="2673173" y="1262697"/>
                  <a:pt x="2675381" y="1265290"/>
                </a:cubicBezTo>
                <a:cubicBezTo>
                  <a:pt x="2692567" y="1285068"/>
                  <a:pt x="2713979" y="1298799"/>
                  <a:pt x="2737311" y="1309841"/>
                </a:cubicBezTo>
                <a:cubicBezTo>
                  <a:pt x="2745664" y="1313777"/>
                  <a:pt x="2754594" y="1317713"/>
                  <a:pt x="2763619" y="1318866"/>
                </a:cubicBezTo>
                <a:cubicBezTo>
                  <a:pt x="2773028" y="1320018"/>
                  <a:pt x="2782917" y="1318098"/>
                  <a:pt x="2792519" y="1317041"/>
                </a:cubicBezTo>
                <a:cubicBezTo>
                  <a:pt x="2798184" y="1316466"/>
                  <a:pt x="2804713" y="1316561"/>
                  <a:pt x="2809226" y="1313777"/>
                </a:cubicBezTo>
                <a:cubicBezTo>
                  <a:pt x="2823532" y="1305039"/>
                  <a:pt x="2837358" y="1295631"/>
                  <a:pt x="2850705" y="1285452"/>
                </a:cubicBezTo>
                <a:cubicBezTo>
                  <a:pt x="2862131" y="1276715"/>
                  <a:pt x="2864435" y="1275467"/>
                  <a:pt x="2874324" y="1286413"/>
                </a:cubicBezTo>
                <a:cubicBezTo>
                  <a:pt x="2884502" y="1297647"/>
                  <a:pt x="2897176" y="1303503"/>
                  <a:pt x="2911194" y="1305903"/>
                </a:cubicBezTo>
                <a:cubicBezTo>
                  <a:pt x="2933373" y="1309648"/>
                  <a:pt x="2955745" y="1312816"/>
                  <a:pt x="2978116" y="1314641"/>
                </a:cubicBezTo>
                <a:cubicBezTo>
                  <a:pt x="2998375" y="1316273"/>
                  <a:pt x="3008073" y="1307440"/>
                  <a:pt x="3012106" y="1287373"/>
                </a:cubicBezTo>
                <a:cubicBezTo>
                  <a:pt x="3014410" y="1276235"/>
                  <a:pt x="3017387" y="1264137"/>
                  <a:pt x="3029676" y="1261161"/>
                </a:cubicBezTo>
                <a:cubicBezTo>
                  <a:pt x="3049744" y="1256360"/>
                  <a:pt x="3070579" y="1254248"/>
                  <a:pt x="3080469" y="1230724"/>
                </a:cubicBezTo>
                <a:cubicBezTo>
                  <a:pt x="3085941" y="1235909"/>
                  <a:pt x="3089302" y="1238981"/>
                  <a:pt x="3092567" y="1242054"/>
                </a:cubicBezTo>
                <a:cubicBezTo>
                  <a:pt x="3101592" y="1250599"/>
                  <a:pt x="3120314" y="1254248"/>
                  <a:pt x="3129821" y="1246855"/>
                </a:cubicBezTo>
                <a:cubicBezTo>
                  <a:pt x="3143839" y="1236101"/>
                  <a:pt x="3156705" y="1238117"/>
                  <a:pt x="3170147" y="1246471"/>
                </a:cubicBezTo>
                <a:cubicBezTo>
                  <a:pt x="3192615" y="1260297"/>
                  <a:pt x="3217674" y="1257128"/>
                  <a:pt x="3240429" y="1251559"/>
                </a:cubicBezTo>
                <a:cubicBezTo>
                  <a:pt x="3257617" y="1247430"/>
                  <a:pt x="3275956" y="1239845"/>
                  <a:pt x="3287189" y="1222466"/>
                </a:cubicBezTo>
                <a:cubicBezTo>
                  <a:pt x="3290741" y="1216898"/>
                  <a:pt x="3298711" y="1214113"/>
                  <a:pt x="3305049" y="1210465"/>
                </a:cubicBezTo>
                <a:cubicBezTo>
                  <a:pt x="3310329" y="1207488"/>
                  <a:pt x="3315898" y="1204704"/>
                  <a:pt x="3321755" y="1202784"/>
                </a:cubicBezTo>
                <a:cubicBezTo>
                  <a:pt x="3327995" y="1200671"/>
                  <a:pt x="3334909" y="1197598"/>
                  <a:pt x="3341055" y="1198463"/>
                </a:cubicBezTo>
                <a:cubicBezTo>
                  <a:pt x="3359681" y="1200959"/>
                  <a:pt x="3374467" y="1196062"/>
                  <a:pt x="3387621" y="1182140"/>
                </a:cubicBezTo>
                <a:cubicBezTo>
                  <a:pt x="3394439" y="1174939"/>
                  <a:pt x="3404520" y="1166202"/>
                  <a:pt x="3413161" y="1166105"/>
                </a:cubicBezTo>
                <a:cubicBezTo>
                  <a:pt x="3434189" y="1165818"/>
                  <a:pt x="3451663" y="1158905"/>
                  <a:pt x="3470579" y="1150647"/>
                </a:cubicBezTo>
                <a:cubicBezTo>
                  <a:pt x="3482772" y="1145366"/>
                  <a:pt x="3496598" y="1141718"/>
                  <a:pt x="3509657" y="1136821"/>
                </a:cubicBezTo>
                <a:cubicBezTo>
                  <a:pt x="3524923" y="1131060"/>
                  <a:pt x="3541534" y="1128948"/>
                  <a:pt x="3550847" y="1113009"/>
                </a:cubicBezTo>
                <a:cubicBezTo>
                  <a:pt x="3551903" y="1111281"/>
                  <a:pt x="3555072" y="1110993"/>
                  <a:pt x="3556608" y="1109361"/>
                </a:cubicBezTo>
                <a:cubicBezTo>
                  <a:pt x="3561505" y="1104368"/>
                  <a:pt x="3567842" y="1099760"/>
                  <a:pt x="3570435" y="1093710"/>
                </a:cubicBezTo>
                <a:cubicBezTo>
                  <a:pt x="3577923" y="1076044"/>
                  <a:pt x="3583780" y="1057800"/>
                  <a:pt x="3590501" y="1039846"/>
                </a:cubicBezTo>
                <a:cubicBezTo>
                  <a:pt x="3591942" y="1036005"/>
                  <a:pt x="3593285" y="1031108"/>
                  <a:pt x="3596263" y="1028900"/>
                </a:cubicBezTo>
                <a:cubicBezTo>
                  <a:pt x="3613449" y="1016226"/>
                  <a:pt x="3630925" y="1004032"/>
                  <a:pt x="3648591" y="992030"/>
                </a:cubicBezTo>
                <a:cubicBezTo>
                  <a:pt x="3655696" y="987229"/>
                  <a:pt x="3661649" y="989918"/>
                  <a:pt x="3667986" y="995487"/>
                </a:cubicBezTo>
                <a:cubicBezTo>
                  <a:pt x="3674131" y="1000768"/>
                  <a:pt x="3681717" y="1006240"/>
                  <a:pt x="3689397" y="1007585"/>
                </a:cubicBezTo>
                <a:cubicBezTo>
                  <a:pt x="3704760" y="1010177"/>
                  <a:pt x="3720698" y="1010753"/>
                  <a:pt x="3736349" y="1010753"/>
                </a:cubicBezTo>
                <a:cubicBezTo>
                  <a:pt x="3742205" y="1010753"/>
                  <a:pt x="3748446" y="1007297"/>
                  <a:pt x="3753919" y="1004513"/>
                </a:cubicBezTo>
                <a:cubicBezTo>
                  <a:pt x="3764289" y="999231"/>
                  <a:pt x="3773890" y="992126"/>
                  <a:pt x="3784643" y="987710"/>
                </a:cubicBezTo>
                <a:cubicBezTo>
                  <a:pt x="3797126" y="982621"/>
                  <a:pt x="3804615" y="974459"/>
                  <a:pt x="3808359" y="961689"/>
                </a:cubicBezTo>
                <a:cubicBezTo>
                  <a:pt x="3813929" y="942679"/>
                  <a:pt x="3827179" y="929428"/>
                  <a:pt x="3842829" y="918674"/>
                </a:cubicBezTo>
                <a:cubicBezTo>
                  <a:pt x="3862705" y="904944"/>
                  <a:pt x="3886421" y="905616"/>
                  <a:pt x="3908983" y="902256"/>
                </a:cubicBezTo>
                <a:cubicBezTo>
                  <a:pt x="3917625" y="901008"/>
                  <a:pt x="3926555" y="899951"/>
                  <a:pt x="3934428" y="896783"/>
                </a:cubicBezTo>
                <a:cubicBezTo>
                  <a:pt x="3964288" y="884877"/>
                  <a:pt x="3994149" y="873548"/>
                  <a:pt x="4026987" y="873835"/>
                </a:cubicBezTo>
                <a:cubicBezTo>
                  <a:pt x="4029674" y="873835"/>
                  <a:pt x="4032363" y="873548"/>
                  <a:pt x="4035051" y="873067"/>
                </a:cubicBezTo>
                <a:cubicBezTo>
                  <a:pt x="4058383" y="869131"/>
                  <a:pt x="4082483" y="867594"/>
                  <a:pt x="4099189" y="846664"/>
                </a:cubicBezTo>
                <a:cubicBezTo>
                  <a:pt x="4102261" y="842823"/>
                  <a:pt x="4109271" y="841671"/>
                  <a:pt x="4114647" y="840134"/>
                </a:cubicBezTo>
                <a:cubicBezTo>
                  <a:pt x="4123961" y="837638"/>
                  <a:pt x="4130203" y="832549"/>
                  <a:pt x="4133563" y="823427"/>
                </a:cubicBezTo>
                <a:cubicBezTo>
                  <a:pt x="4139229" y="807681"/>
                  <a:pt x="4145949" y="792223"/>
                  <a:pt x="4151039" y="776284"/>
                </a:cubicBezTo>
                <a:cubicBezTo>
                  <a:pt x="4154591" y="765338"/>
                  <a:pt x="4161215" y="759289"/>
                  <a:pt x="4171489" y="754776"/>
                </a:cubicBezTo>
                <a:cubicBezTo>
                  <a:pt x="4177251" y="752280"/>
                  <a:pt x="4182243" y="746808"/>
                  <a:pt x="4186372" y="741718"/>
                </a:cubicBezTo>
                <a:cubicBezTo>
                  <a:pt x="4191365" y="735573"/>
                  <a:pt x="4193957" y="727412"/>
                  <a:pt x="4199429" y="721940"/>
                </a:cubicBezTo>
                <a:cubicBezTo>
                  <a:pt x="4212775" y="708305"/>
                  <a:pt x="4216905" y="693231"/>
                  <a:pt x="4212487" y="674604"/>
                </a:cubicBezTo>
                <a:cubicBezTo>
                  <a:pt x="4208551" y="658090"/>
                  <a:pt x="4218921" y="636006"/>
                  <a:pt x="4232555" y="632645"/>
                </a:cubicBezTo>
                <a:cubicBezTo>
                  <a:pt x="4247629" y="628900"/>
                  <a:pt x="4257999" y="619684"/>
                  <a:pt x="4268657" y="609410"/>
                </a:cubicBezTo>
                <a:cubicBezTo>
                  <a:pt x="4274609" y="603649"/>
                  <a:pt x="4282963" y="598656"/>
                  <a:pt x="4291028" y="597216"/>
                </a:cubicBezTo>
                <a:cubicBezTo>
                  <a:pt x="4321657" y="591647"/>
                  <a:pt x="4350557" y="598464"/>
                  <a:pt x="4379651" y="609506"/>
                </a:cubicBezTo>
                <a:cubicBezTo>
                  <a:pt x="4398661" y="616707"/>
                  <a:pt x="4419784" y="618627"/>
                  <a:pt x="4440139" y="621507"/>
                </a:cubicBezTo>
                <a:cubicBezTo>
                  <a:pt x="4446477" y="622371"/>
                  <a:pt x="4454542" y="620452"/>
                  <a:pt x="4460015" y="616899"/>
                </a:cubicBezTo>
                <a:cubicBezTo>
                  <a:pt x="4479218" y="604609"/>
                  <a:pt x="4498325" y="591935"/>
                  <a:pt x="4516183" y="577724"/>
                </a:cubicBezTo>
                <a:cubicBezTo>
                  <a:pt x="4532795" y="564379"/>
                  <a:pt x="4551517" y="558810"/>
                  <a:pt x="4571681" y="560250"/>
                </a:cubicBezTo>
                <a:cubicBezTo>
                  <a:pt x="4586371" y="561306"/>
                  <a:pt x="4599621" y="558905"/>
                  <a:pt x="4613447" y="555257"/>
                </a:cubicBezTo>
                <a:cubicBezTo>
                  <a:pt x="4624969" y="552185"/>
                  <a:pt x="4637643" y="550072"/>
                  <a:pt x="4649355" y="551417"/>
                </a:cubicBezTo>
                <a:cubicBezTo>
                  <a:pt x="4665775" y="553337"/>
                  <a:pt x="4679313" y="550553"/>
                  <a:pt x="4692467" y="540663"/>
                </a:cubicBezTo>
                <a:cubicBezTo>
                  <a:pt x="4699476" y="535382"/>
                  <a:pt x="4708502" y="532598"/>
                  <a:pt x="4716855" y="528949"/>
                </a:cubicBezTo>
                <a:cubicBezTo>
                  <a:pt x="4729721" y="523284"/>
                  <a:pt x="4743067" y="518483"/>
                  <a:pt x="4755645" y="512147"/>
                </a:cubicBezTo>
                <a:cubicBezTo>
                  <a:pt x="4769183" y="505425"/>
                  <a:pt x="4781569" y="496112"/>
                  <a:pt x="4795395" y="490351"/>
                </a:cubicBezTo>
                <a:cubicBezTo>
                  <a:pt x="4810278" y="484110"/>
                  <a:pt x="4819879" y="474605"/>
                  <a:pt x="4825928" y="459818"/>
                </a:cubicBezTo>
                <a:cubicBezTo>
                  <a:pt x="4829769" y="450504"/>
                  <a:pt x="4835049" y="440615"/>
                  <a:pt x="4842347" y="434086"/>
                </a:cubicBezTo>
                <a:cubicBezTo>
                  <a:pt x="4857422" y="420740"/>
                  <a:pt x="4875087" y="410370"/>
                  <a:pt x="4890451" y="397216"/>
                </a:cubicBezTo>
                <a:cubicBezTo>
                  <a:pt x="4912054" y="378781"/>
                  <a:pt x="4932025" y="359194"/>
                  <a:pt x="4933945" y="327701"/>
                </a:cubicBezTo>
                <a:cubicBezTo>
                  <a:pt x="4935001" y="310322"/>
                  <a:pt x="4944219" y="302929"/>
                  <a:pt x="4961214" y="298801"/>
                </a:cubicBezTo>
                <a:cubicBezTo>
                  <a:pt x="4966878" y="297457"/>
                  <a:pt x="4974945" y="294864"/>
                  <a:pt x="4976672" y="290639"/>
                </a:cubicBezTo>
                <a:cubicBezTo>
                  <a:pt x="4981857" y="278061"/>
                  <a:pt x="4992610" y="275565"/>
                  <a:pt x="5002979" y="270573"/>
                </a:cubicBezTo>
                <a:cubicBezTo>
                  <a:pt x="5009221" y="267596"/>
                  <a:pt x="5016903" y="261739"/>
                  <a:pt x="5018535" y="255690"/>
                </a:cubicBezTo>
                <a:cubicBezTo>
                  <a:pt x="5025255" y="231206"/>
                  <a:pt x="5043690" y="216804"/>
                  <a:pt x="5061069" y="200961"/>
                </a:cubicBezTo>
                <a:cubicBezTo>
                  <a:pt x="5066158" y="196256"/>
                  <a:pt x="5071631" y="190879"/>
                  <a:pt x="5074127" y="184735"/>
                </a:cubicBezTo>
                <a:cubicBezTo>
                  <a:pt x="5079409" y="171484"/>
                  <a:pt x="5087281" y="161882"/>
                  <a:pt x="5101108" y="156891"/>
                </a:cubicBezTo>
                <a:cubicBezTo>
                  <a:pt x="5105524" y="155354"/>
                  <a:pt x="5109557" y="151801"/>
                  <a:pt x="5112918" y="148441"/>
                </a:cubicBezTo>
                <a:cubicBezTo>
                  <a:pt x="5120119" y="141144"/>
                  <a:pt x="5126167" y="132598"/>
                  <a:pt x="5133753" y="125782"/>
                </a:cubicBezTo>
                <a:cubicBezTo>
                  <a:pt x="5153051" y="108211"/>
                  <a:pt x="5172159" y="90928"/>
                  <a:pt x="5183393" y="66348"/>
                </a:cubicBezTo>
                <a:cubicBezTo>
                  <a:pt x="5188865" y="54346"/>
                  <a:pt x="5195107" y="41288"/>
                  <a:pt x="5204709" y="33030"/>
                </a:cubicBezTo>
                <a:cubicBezTo>
                  <a:pt x="5216903" y="22565"/>
                  <a:pt x="5232937" y="16612"/>
                  <a:pt x="5247243" y="845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50" name="Freeform: Shape 1049">
            <a:extLst>
              <a:ext uri="{FF2B5EF4-FFF2-40B4-BE49-F238E27FC236}">
                <a16:creationId xmlns:a16="http://schemas.microsoft.com/office/drawing/2014/main" id="{94993204-9792-4E61-A83C-73D4379E2B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4138312"/>
            <a:ext cx="5260975" cy="1410656"/>
          </a:xfrm>
          <a:custGeom>
            <a:avLst/>
            <a:gdLst>
              <a:gd name="connsiteX0" fmla="*/ 5260975 w 5260975"/>
              <a:gd name="connsiteY0" fmla="*/ 0 h 1410656"/>
              <a:gd name="connsiteX1" fmla="*/ 5260975 w 5260975"/>
              <a:gd name="connsiteY1" fmla="*/ 221634 h 1410656"/>
              <a:gd name="connsiteX2" fmla="*/ 5226503 w 5260975"/>
              <a:gd name="connsiteY2" fmla="*/ 237063 h 1410656"/>
              <a:gd name="connsiteX3" fmla="*/ 5206341 w 5260975"/>
              <a:gd name="connsiteY3" fmla="*/ 245128 h 1410656"/>
              <a:gd name="connsiteX4" fmla="*/ 5123287 w 5260975"/>
              <a:gd name="connsiteY4" fmla="*/ 297073 h 1410656"/>
              <a:gd name="connsiteX5" fmla="*/ 5048107 w 5260975"/>
              <a:gd name="connsiteY5" fmla="*/ 361307 h 1410656"/>
              <a:gd name="connsiteX6" fmla="*/ 4992899 w 5260975"/>
              <a:gd name="connsiteY6" fmla="*/ 437542 h 1410656"/>
              <a:gd name="connsiteX7" fmla="*/ 4977440 w 5260975"/>
              <a:gd name="connsiteY7" fmla="*/ 455690 h 1410656"/>
              <a:gd name="connsiteX8" fmla="*/ 4935193 w 5260975"/>
              <a:gd name="connsiteY8" fmla="*/ 478445 h 1410656"/>
              <a:gd name="connsiteX9" fmla="*/ 4897844 w 5260975"/>
              <a:gd name="connsiteY9" fmla="*/ 495535 h 1410656"/>
              <a:gd name="connsiteX10" fmla="*/ 4870767 w 5260975"/>
              <a:gd name="connsiteY10" fmla="*/ 514451 h 1410656"/>
              <a:gd name="connsiteX11" fmla="*/ 4847916 w 5260975"/>
              <a:gd name="connsiteY11" fmla="*/ 531830 h 1410656"/>
              <a:gd name="connsiteX12" fmla="*/ 4796163 w 5260975"/>
              <a:gd name="connsiteY12" fmla="*/ 576765 h 1410656"/>
              <a:gd name="connsiteX13" fmla="*/ 4738843 w 5260975"/>
              <a:gd name="connsiteY13" fmla="*/ 614691 h 1410656"/>
              <a:gd name="connsiteX14" fmla="*/ 4692755 w 5260975"/>
              <a:gd name="connsiteY14" fmla="*/ 661162 h 1410656"/>
              <a:gd name="connsiteX15" fmla="*/ 4673744 w 5260975"/>
              <a:gd name="connsiteY15" fmla="*/ 686318 h 1410656"/>
              <a:gd name="connsiteX16" fmla="*/ 4633801 w 5260975"/>
              <a:gd name="connsiteY16" fmla="*/ 703505 h 1410656"/>
              <a:gd name="connsiteX17" fmla="*/ 4590499 w 5260975"/>
              <a:gd name="connsiteY17" fmla="*/ 730389 h 1410656"/>
              <a:gd name="connsiteX18" fmla="*/ 4559773 w 5260975"/>
              <a:gd name="connsiteY18" fmla="*/ 757081 h 1410656"/>
              <a:gd name="connsiteX19" fmla="*/ 4536059 w 5260975"/>
              <a:gd name="connsiteY19" fmla="*/ 774940 h 1410656"/>
              <a:gd name="connsiteX20" fmla="*/ 4502549 w 5260975"/>
              <a:gd name="connsiteY20" fmla="*/ 792895 h 1410656"/>
              <a:gd name="connsiteX21" fmla="*/ 4468944 w 5260975"/>
              <a:gd name="connsiteY21" fmla="*/ 816419 h 1410656"/>
              <a:gd name="connsiteX22" fmla="*/ 4452622 w 5260975"/>
              <a:gd name="connsiteY22" fmla="*/ 830917 h 1410656"/>
              <a:gd name="connsiteX23" fmla="*/ 4421032 w 5260975"/>
              <a:gd name="connsiteY23" fmla="*/ 855016 h 1410656"/>
              <a:gd name="connsiteX24" fmla="*/ 4388483 w 5260975"/>
              <a:gd name="connsiteY24" fmla="*/ 877484 h 1410656"/>
              <a:gd name="connsiteX25" fmla="*/ 4327321 w 5260975"/>
              <a:gd name="connsiteY25" fmla="*/ 903216 h 1410656"/>
              <a:gd name="connsiteX26" fmla="*/ 4271633 w 5260975"/>
              <a:gd name="connsiteY26" fmla="*/ 941046 h 1410656"/>
              <a:gd name="connsiteX27" fmla="*/ 4227465 w 5260975"/>
              <a:gd name="connsiteY27" fmla="*/ 968698 h 1410656"/>
              <a:gd name="connsiteX28" fmla="*/ 4201733 w 5260975"/>
              <a:gd name="connsiteY28" fmla="*/ 986846 h 1410656"/>
              <a:gd name="connsiteX29" fmla="*/ 4154494 w 5260975"/>
              <a:gd name="connsiteY29" fmla="*/ 1027364 h 1410656"/>
              <a:gd name="connsiteX30" fmla="*/ 4081234 w 5260975"/>
              <a:gd name="connsiteY30" fmla="*/ 1069994 h 1410656"/>
              <a:gd name="connsiteX31" fmla="*/ 4036971 w 5260975"/>
              <a:gd name="connsiteY31" fmla="*/ 1093038 h 1410656"/>
              <a:gd name="connsiteX32" fmla="*/ 3941725 w 5260975"/>
              <a:gd name="connsiteY32" fmla="*/ 1127796 h 1410656"/>
              <a:gd name="connsiteX33" fmla="*/ 3910999 w 5260975"/>
              <a:gd name="connsiteY33" fmla="*/ 1140182 h 1410656"/>
              <a:gd name="connsiteX34" fmla="*/ 3875859 w 5260975"/>
              <a:gd name="connsiteY34" fmla="*/ 1148343 h 1410656"/>
              <a:gd name="connsiteX35" fmla="*/ 3819401 w 5260975"/>
              <a:gd name="connsiteY35" fmla="*/ 1167642 h 1410656"/>
              <a:gd name="connsiteX36" fmla="*/ 3709176 w 5260975"/>
              <a:gd name="connsiteY36" fmla="*/ 1200863 h 1410656"/>
              <a:gd name="connsiteX37" fmla="*/ 3684981 w 5260975"/>
              <a:gd name="connsiteY37" fmla="*/ 1205952 h 1410656"/>
              <a:gd name="connsiteX38" fmla="*/ 3623338 w 5260975"/>
              <a:gd name="connsiteY38" fmla="*/ 1227363 h 1410656"/>
              <a:gd name="connsiteX39" fmla="*/ 3586373 w 5260975"/>
              <a:gd name="connsiteY39" fmla="*/ 1241765 h 1410656"/>
              <a:gd name="connsiteX40" fmla="*/ 3555743 w 5260975"/>
              <a:gd name="connsiteY40" fmla="*/ 1250023 h 1410656"/>
              <a:gd name="connsiteX41" fmla="*/ 3528667 w 5260975"/>
              <a:gd name="connsiteY41" fmla="*/ 1253864 h 1410656"/>
              <a:gd name="connsiteX42" fmla="*/ 3457424 w 5260975"/>
              <a:gd name="connsiteY42" fmla="*/ 1272874 h 1410656"/>
              <a:gd name="connsiteX43" fmla="*/ 3429003 w 5260975"/>
              <a:gd name="connsiteY43" fmla="*/ 1280364 h 1410656"/>
              <a:gd name="connsiteX44" fmla="*/ 3355264 w 5260975"/>
              <a:gd name="connsiteY44" fmla="*/ 1306096 h 1410656"/>
              <a:gd name="connsiteX45" fmla="*/ 3292757 w 5260975"/>
              <a:gd name="connsiteY45" fmla="*/ 1323090 h 1410656"/>
              <a:gd name="connsiteX46" fmla="*/ 3266643 w 5260975"/>
              <a:gd name="connsiteY46" fmla="*/ 1331251 h 1410656"/>
              <a:gd name="connsiteX47" fmla="*/ 3206921 w 5260975"/>
              <a:gd name="connsiteY47" fmla="*/ 1344886 h 1410656"/>
              <a:gd name="connsiteX48" fmla="*/ 3173123 w 5260975"/>
              <a:gd name="connsiteY48" fmla="*/ 1354488 h 1410656"/>
              <a:gd name="connsiteX49" fmla="*/ 3090646 w 5260975"/>
              <a:gd name="connsiteY49" fmla="*/ 1365337 h 1410656"/>
              <a:gd name="connsiteX50" fmla="*/ 3005480 w 5260975"/>
              <a:gd name="connsiteY50" fmla="*/ 1375802 h 1410656"/>
              <a:gd name="connsiteX51" fmla="*/ 2958721 w 5260975"/>
              <a:gd name="connsiteY51" fmla="*/ 1379259 h 1410656"/>
              <a:gd name="connsiteX52" fmla="*/ 2917915 w 5260975"/>
              <a:gd name="connsiteY52" fmla="*/ 1384733 h 1410656"/>
              <a:gd name="connsiteX53" fmla="*/ 2882389 w 5260975"/>
              <a:gd name="connsiteY53" fmla="*/ 1388189 h 1410656"/>
              <a:gd name="connsiteX54" fmla="*/ 2825837 w 5260975"/>
              <a:gd name="connsiteY54" fmla="*/ 1395198 h 1410656"/>
              <a:gd name="connsiteX55" fmla="*/ 2802313 w 5260975"/>
              <a:gd name="connsiteY55" fmla="*/ 1397023 h 1410656"/>
              <a:gd name="connsiteX56" fmla="*/ 2746816 w 5260975"/>
              <a:gd name="connsiteY56" fmla="*/ 1396926 h 1410656"/>
              <a:gd name="connsiteX57" fmla="*/ 2727517 w 5260975"/>
              <a:gd name="connsiteY57" fmla="*/ 1395966 h 1410656"/>
              <a:gd name="connsiteX58" fmla="*/ 2690359 w 5260975"/>
              <a:gd name="connsiteY58" fmla="*/ 1384060 h 1410656"/>
              <a:gd name="connsiteX59" fmla="*/ 2685943 w 5260975"/>
              <a:gd name="connsiteY59" fmla="*/ 1383196 h 1410656"/>
              <a:gd name="connsiteX60" fmla="*/ 2661554 w 5260975"/>
              <a:gd name="connsiteY60" fmla="*/ 1378491 h 1410656"/>
              <a:gd name="connsiteX61" fmla="*/ 2648208 w 5260975"/>
              <a:gd name="connsiteY61" fmla="*/ 1376955 h 1410656"/>
              <a:gd name="connsiteX62" fmla="*/ 2597512 w 5260975"/>
              <a:gd name="connsiteY62" fmla="*/ 1367162 h 1410656"/>
              <a:gd name="connsiteX63" fmla="*/ 2568324 w 5260975"/>
              <a:gd name="connsiteY63" fmla="*/ 1362553 h 1410656"/>
              <a:gd name="connsiteX64" fmla="*/ 2544704 w 5260975"/>
              <a:gd name="connsiteY64" fmla="*/ 1363225 h 1410656"/>
              <a:gd name="connsiteX65" fmla="*/ 2503225 w 5260975"/>
              <a:gd name="connsiteY65" fmla="*/ 1364089 h 1410656"/>
              <a:gd name="connsiteX66" fmla="*/ 2489975 w 5260975"/>
              <a:gd name="connsiteY66" fmla="*/ 1366298 h 1410656"/>
              <a:gd name="connsiteX67" fmla="*/ 2430061 w 5260975"/>
              <a:gd name="connsiteY67" fmla="*/ 1359960 h 1410656"/>
              <a:gd name="connsiteX68" fmla="*/ 2395880 w 5260975"/>
              <a:gd name="connsiteY68" fmla="*/ 1359480 h 1410656"/>
              <a:gd name="connsiteX69" fmla="*/ 2357378 w 5260975"/>
              <a:gd name="connsiteY69" fmla="*/ 1351607 h 1410656"/>
              <a:gd name="connsiteX70" fmla="*/ 2346145 w 5260975"/>
              <a:gd name="connsiteY70" fmla="*/ 1351991 h 1410656"/>
              <a:gd name="connsiteX71" fmla="*/ 2333567 w 5260975"/>
              <a:gd name="connsiteY71" fmla="*/ 1352663 h 1410656"/>
              <a:gd name="connsiteX72" fmla="*/ 2294968 w 5260975"/>
              <a:gd name="connsiteY72" fmla="*/ 1353240 h 1410656"/>
              <a:gd name="connsiteX73" fmla="*/ 2271540 w 5260975"/>
              <a:gd name="connsiteY73" fmla="*/ 1356120 h 1410656"/>
              <a:gd name="connsiteX74" fmla="*/ 2226895 w 5260975"/>
              <a:gd name="connsiteY74" fmla="*/ 1354392 h 1410656"/>
              <a:gd name="connsiteX75" fmla="*/ 2210379 w 5260975"/>
              <a:gd name="connsiteY75" fmla="*/ 1356888 h 1410656"/>
              <a:gd name="connsiteX76" fmla="*/ 2168613 w 5260975"/>
              <a:gd name="connsiteY76" fmla="*/ 1357176 h 1410656"/>
              <a:gd name="connsiteX77" fmla="*/ 2131167 w 5260975"/>
              <a:gd name="connsiteY77" fmla="*/ 1355736 h 1410656"/>
              <a:gd name="connsiteX78" fmla="*/ 2095065 w 5260975"/>
              <a:gd name="connsiteY78" fmla="*/ 1356504 h 1410656"/>
              <a:gd name="connsiteX79" fmla="*/ 2069237 w 5260975"/>
              <a:gd name="connsiteY79" fmla="*/ 1359672 h 1410656"/>
              <a:gd name="connsiteX80" fmla="*/ 2041201 w 5260975"/>
              <a:gd name="connsiteY80" fmla="*/ 1361592 h 1410656"/>
              <a:gd name="connsiteX81" fmla="*/ 1963909 w 5260975"/>
              <a:gd name="connsiteY81" fmla="*/ 1373018 h 1410656"/>
              <a:gd name="connsiteX82" fmla="*/ 1949603 w 5260975"/>
              <a:gd name="connsiteY82" fmla="*/ 1370234 h 1410656"/>
              <a:gd name="connsiteX83" fmla="*/ 1868373 w 5260975"/>
              <a:gd name="connsiteY83" fmla="*/ 1367641 h 1410656"/>
              <a:gd name="connsiteX84" fmla="*/ 1850707 w 5260975"/>
              <a:gd name="connsiteY84" fmla="*/ 1367834 h 1410656"/>
              <a:gd name="connsiteX85" fmla="*/ 1803275 w 5260975"/>
              <a:gd name="connsiteY85" fmla="*/ 1356504 h 1410656"/>
              <a:gd name="connsiteX86" fmla="*/ 1730112 w 5260975"/>
              <a:gd name="connsiteY86" fmla="*/ 1374459 h 1410656"/>
              <a:gd name="connsiteX87" fmla="*/ 1661652 w 5260975"/>
              <a:gd name="connsiteY87" fmla="*/ 1396926 h 1410656"/>
              <a:gd name="connsiteX88" fmla="*/ 1653011 w 5260975"/>
              <a:gd name="connsiteY88" fmla="*/ 1399807 h 1410656"/>
              <a:gd name="connsiteX89" fmla="*/ 1628431 w 5260975"/>
              <a:gd name="connsiteY89" fmla="*/ 1404704 h 1410656"/>
              <a:gd name="connsiteX90" fmla="*/ 1597995 w 5260975"/>
              <a:gd name="connsiteY90" fmla="*/ 1406432 h 1410656"/>
              <a:gd name="connsiteX91" fmla="*/ 1559396 w 5260975"/>
              <a:gd name="connsiteY91" fmla="*/ 1410656 h 1410656"/>
              <a:gd name="connsiteX92" fmla="*/ 1528480 w 5260975"/>
              <a:gd name="connsiteY92" fmla="*/ 1405375 h 1410656"/>
              <a:gd name="connsiteX93" fmla="*/ 1485272 w 5260975"/>
              <a:gd name="connsiteY93" fmla="*/ 1397502 h 1410656"/>
              <a:gd name="connsiteX94" fmla="*/ 1444562 w 5260975"/>
              <a:gd name="connsiteY94" fmla="*/ 1390013 h 1410656"/>
              <a:gd name="connsiteX95" fmla="*/ 1431696 w 5260975"/>
              <a:gd name="connsiteY95" fmla="*/ 1398846 h 1410656"/>
              <a:gd name="connsiteX96" fmla="*/ 1411821 w 5260975"/>
              <a:gd name="connsiteY96" fmla="*/ 1406527 h 1410656"/>
              <a:gd name="connsiteX97" fmla="*/ 1389738 w 5260975"/>
              <a:gd name="connsiteY97" fmla="*/ 1397310 h 1410656"/>
              <a:gd name="connsiteX98" fmla="*/ 1338081 w 5260975"/>
              <a:gd name="connsiteY98" fmla="*/ 1378204 h 1410656"/>
              <a:gd name="connsiteX99" fmla="*/ 1305436 w 5260975"/>
              <a:gd name="connsiteY99" fmla="*/ 1377339 h 1410656"/>
              <a:gd name="connsiteX100" fmla="*/ 1234481 w 5260975"/>
              <a:gd name="connsiteY100" fmla="*/ 1369178 h 1410656"/>
              <a:gd name="connsiteX101" fmla="*/ 1188106 w 5260975"/>
              <a:gd name="connsiteY101" fmla="*/ 1357560 h 1410656"/>
              <a:gd name="connsiteX102" fmla="*/ 1154790 w 5260975"/>
              <a:gd name="connsiteY102" fmla="*/ 1344406 h 1410656"/>
              <a:gd name="connsiteX103" fmla="*/ 1107069 w 5260975"/>
              <a:gd name="connsiteY103" fmla="*/ 1327219 h 1410656"/>
              <a:gd name="connsiteX104" fmla="*/ 1059158 w 5260975"/>
              <a:gd name="connsiteY104" fmla="*/ 1318290 h 1410656"/>
              <a:gd name="connsiteX105" fmla="*/ 1024496 w 5260975"/>
              <a:gd name="connsiteY105" fmla="*/ 1307056 h 1410656"/>
              <a:gd name="connsiteX106" fmla="*/ 982153 w 5260975"/>
              <a:gd name="connsiteY106" fmla="*/ 1299374 h 1410656"/>
              <a:gd name="connsiteX107" fmla="*/ 946628 w 5260975"/>
              <a:gd name="connsiteY107" fmla="*/ 1299087 h 1410656"/>
              <a:gd name="connsiteX108" fmla="*/ 890939 w 5260975"/>
              <a:gd name="connsiteY108" fmla="*/ 1300431 h 1410656"/>
              <a:gd name="connsiteX109" fmla="*/ 822769 w 5260975"/>
              <a:gd name="connsiteY109" fmla="*/ 1277196 h 1410656"/>
              <a:gd name="connsiteX110" fmla="*/ 795212 w 5260975"/>
              <a:gd name="connsiteY110" fmla="*/ 1272010 h 1410656"/>
              <a:gd name="connsiteX111" fmla="*/ 769288 w 5260975"/>
              <a:gd name="connsiteY111" fmla="*/ 1269610 h 1410656"/>
              <a:gd name="connsiteX112" fmla="*/ 714271 w 5260975"/>
              <a:gd name="connsiteY112" fmla="*/ 1254152 h 1410656"/>
              <a:gd name="connsiteX113" fmla="*/ 691900 w 5260975"/>
              <a:gd name="connsiteY113" fmla="*/ 1249062 h 1410656"/>
              <a:gd name="connsiteX114" fmla="*/ 660598 w 5260975"/>
              <a:gd name="connsiteY114" fmla="*/ 1249159 h 1410656"/>
              <a:gd name="connsiteX115" fmla="*/ 603662 w 5260975"/>
              <a:gd name="connsiteY115" fmla="*/ 1242054 h 1410656"/>
              <a:gd name="connsiteX116" fmla="*/ 546821 w 5260975"/>
              <a:gd name="connsiteY116" fmla="*/ 1221314 h 1410656"/>
              <a:gd name="connsiteX117" fmla="*/ 522721 w 5260975"/>
              <a:gd name="connsiteY117" fmla="*/ 1223330 h 1410656"/>
              <a:gd name="connsiteX118" fmla="*/ 514080 w 5260975"/>
              <a:gd name="connsiteY118" fmla="*/ 1222851 h 1410656"/>
              <a:gd name="connsiteX119" fmla="*/ 436404 w 5260975"/>
              <a:gd name="connsiteY119" fmla="*/ 1211424 h 1410656"/>
              <a:gd name="connsiteX120" fmla="*/ 428626 w 5260975"/>
              <a:gd name="connsiteY120" fmla="*/ 1210177 h 1410656"/>
              <a:gd name="connsiteX121" fmla="*/ 392141 w 5260975"/>
              <a:gd name="connsiteY121" fmla="*/ 1199999 h 1410656"/>
              <a:gd name="connsiteX122" fmla="*/ 300157 w 5260975"/>
              <a:gd name="connsiteY122" fmla="*/ 1193662 h 1410656"/>
              <a:gd name="connsiteX123" fmla="*/ 294493 w 5260975"/>
              <a:gd name="connsiteY123" fmla="*/ 1192894 h 1410656"/>
              <a:gd name="connsiteX124" fmla="*/ 263671 w 5260975"/>
              <a:gd name="connsiteY124" fmla="*/ 1197982 h 1410656"/>
              <a:gd name="connsiteX125" fmla="*/ 248406 w 5260975"/>
              <a:gd name="connsiteY125" fmla="*/ 1205184 h 1410656"/>
              <a:gd name="connsiteX126" fmla="*/ 224594 w 5260975"/>
              <a:gd name="connsiteY126" fmla="*/ 1212673 h 1410656"/>
              <a:gd name="connsiteX127" fmla="*/ 200398 w 5260975"/>
              <a:gd name="connsiteY127" fmla="*/ 1215458 h 1410656"/>
              <a:gd name="connsiteX128" fmla="*/ 159783 w 5260975"/>
              <a:gd name="connsiteY128" fmla="*/ 1204127 h 1410656"/>
              <a:gd name="connsiteX129" fmla="*/ 144997 w 5260975"/>
              <a:gd name="connsiteY129" fmla="*/ 1202975 h 1410656"/>
              <a:gd name="connsiteX130" fmla="*/ 112064 w 5260975"/>
              <a:gd name="connsiteY130" fmla="*/ 1197503 h 1410656"/>
              <a:gd name="connsiteX131" fmla="*/ 83259 w 5260975"/>
              <a:gd name="connsiteY131" fmla="*/ 1197887 h 1410656"/>
              <a:gd name="connsiteX132" fmla="*/ 60120 w 5260975"/>
              <a:gd name="connsiteY132" fmla="*/ 1206624 h 1410656"/>
              <a:gd name="connsiteX133" fmla="*/ 26514 w 5260975"/>
              <a:gd name="connsiteY133" fmla="*/ 1208352 h 1410656"/>
              <a:gd name="connsiteX134" fmla="*/ 4814 w 5260975"/>
              <a:gd name="connsiteY134" fmla="*/ 1202015 h 1410656"/>
              <a:gd name="connsiteX135" fmla="*/ 398 w 5260975"/>
              <a:gd name="connsiteY135" fmla="*/ 1201152 h 1410656"/>
              <a:gd name="connsiteX136" fmla="*/ 0 w 5260975"/>
              <a:gd name="connsiteY136" fmla="*/ 1201150 h 1410656"/>
              <a:gd name="connsiteX137" fmla="*/ 0 w 5260975"/>
              <a:gd name="connsiteY137" fmla="*/ 1004512 h 1410656"/>
              <a:gd name="connsiteX138" fmla="*/ 30355 w 5260975"/>
              <a:gd name="connsiteY138" fmla="*/ 1002784 h 1410656"/>
              <a:gd name="connsiteX139" fmla="*/ 52151 w 5260975"/>
              <a:gd name="connsiteY139" fmla="*/ 997695 h 1410656"/>
              <a:gd name="connsiteX140" fmla="*/ 64248 w 5260975"/>
              <a:gd name="connsiteY140" fmla="*/ 994430 h 1410656"/>
              <a:gd name="connsiteX141" fmla="*/ 126370 w 5260975"/>
              <a:gd name="connsiteY141" fmla="*/ 985405 h 1410656"/>
              <a:gd name="connsiteX142" fmla="*/ 154022 w 5260975"/>
              <a:gd name="connsiteY142" fmla="*/ 975708 h 1410656"/>
              <a:gd name="connsiteX143" fmla="*/ 161512 w 5260975"/>
              <a:gd name="connsiteY143" fmla="*/ 974268 h 1410656"/>
              <a:gd name="connsiteX144" fmla="*/ 202510 w 5260975"/>
              <a:gd name="connsiteY144" fmla="*/ 978300 h 1410656"/>
              <a:gd name="connsiteX145" fmla="*/ 233235 w 5260975"/>
              <a:gd name="connsiteY145" fmla="*/ 993950 h 1410656"/>
              <a:gd name="connsiteX146" fmla="*/ 239188 w 5260975"/>
              <a:gd name="connsiteY146" fmla="*/ 999231 h 1410656"/>
              <a:gd name="connsiteX147" fmla="*/ 324834 w 5260975"/>
              <a:gd name="connsiteY147" fmla="*/ 997407 h 1410656"/>
              <a:gd name="connsiteX148" fmla="*/ 337987 w 5260975"/>
              <a:gd name="connsiteY148" fmla="*/ 995198 h 1410656"/>
              <a:gd name="connsiteX149" fmla="*/ 401550 w 5260975"/>
              <a:gd name="connsiteY149" fmla="*/ 1004416 h 1410656"/>
              <a:gd name="connsiteX150" fmla="*/ 420081 w 5260975"/>
              <a:gd name="connsiteY150" fmla="*/ 1006240 h 1410656"/>
              <a:gd name="connsiteX151" fmla="*/ 486523 w 5260975"/>
              <a:gd name="connsiteY151" fmla="*/ 1014498 h 1410656"/>
              <a:gd name="connsiteX152" fmla="*/ 495932 w 5260975"/>
              <a:gd name="connsiteY152" fmla="*/ 1006817 h 1410656"/>
              <a:gd name="connsiteX153" fmla="*/ 523009 w 5260975"/>
              <a:gd name="connsiteY153" fmla="*/ 987517 h 1410656"/>
              <a:gd name="connsiteX154" fmla="*/ 576393 w 5260975"/>
              <a:gd name="connsiteY154" fmla="*/ 970427 h 1410656"/>
              <a:gd name="connsiteX155" fmla="*/ 590892 w 5260975"/>
              <a:gd name="connsiteY155" fmla="*/ 971387 h 1410656"/>
              <a:gd name="connsiteX156" fmla="*/ 627569 w 5260975"/>
              <a:gd name="connsiteY156" fmla="*/ 999904 h 1410656"/>
              <a:gd name="connsiteX157" fmla="*/ 645429 w 5260975"/>
              <a:gd name="connsiteY157" fmla="*/ 1011329 h 1410656"/>
              <a:gd name="connsiteX158" fmla="*/ 696125 w 5260975"/>
              <a:gd name="connsiteY158" fmla="*/ 1032356 h 1410656"/>
              <a:gd name="connsiteX159" fmla="*/ 700349 w 5260975"/>
              <a:gd name="connsiteY159" fmla="*/ 1036197 h 1410656"/>
              <a:gd name="connsiteX160" fmla="*/ 737795 w 5260975"/>
              <a:gd name="connsiteY160" fmla="*/ 1081804 h 1410656"/>
              <a:gd name="connsiteX161" fmla="*/ 746244 w 5260975"/>
              <a:gd name="connsiteY161" fmla="*/ 1089581 h 1410656"/>
              <a:gd name="connsiteX162" fmla="*/ 756422 w 5260975"/>
              <a:gd name="connsiteY162" fmla="*/ 1101680 h 1410656"/>
              <a:gd name="connsiteX163" fmla="*/ 788202 w 5260975"/>
              <a:gd name="connsiteY163" fmla="*/ 1125108 h 1410656"/>
              <a:gd name="connsiteX164" fmla="*/ 827569 w 5260975"/>
              <a:gd name="connsiteY164" fmla="*/ 1132596 h 1410656"/>
              <a:gd name="connsiteX165" fmla="*/ 875097 w 5260975"/>
              <a:gd name="connsiteY165" fmla="*/ 1144022 h 1410656"/>
              <a:gd name="connsiteX166" fmla="*/ 894972 w 5260975"/>
              <a:gd name="connsiteY166" fmla="*/ 1151704 h 1410656"/>
              <a:gd name="connsiteX167" fmla="*/ 948260 w 5260975"/>
              <a:gd name="connsiteY167" fmla="*/ 1166298 h 1410656"/>
              <a:gd name="connsiteX168" fmla="*/ 986282 w 5260975"/>
              <a:gd name="connsiteY168" fmla="*/ 1178588 h 1410656"/>
              <a:gd name="connsiteX169" fmla="*/ 1041107 w 5260975"/>
              <a:gd name="connsiteY169" fmla="*/ 1185789 h 1410656"/>
              <a:gd name="connsiteX170" fmla="*/ 1067703 w 5260975"/>
              <a:gd name="connsiteY170" fmla="*/ 1186076 h 1410656"/>
              <a:gd name="connsiteX171" fmla="*/ 1116574 w 5260975"/>
              <a:gd name="connsiteY171" fmla="*/ 1222946 h 1410656"/>
              <a:gd name="connsiteX172" fmla="*/ 1155557 w 5260975"/>
              <a:gd name="connsiteY172" fmla="*/ 1247335 h 1410656"/>
              <a:gd name="connsiteX173" fmla="*/ 1196556 w 5260975"/>
              <a:gd name="connsiteY173" fmla="*/ 1235525 h 1410656"/>
              <a:gd name="connsiteX174" fmla="*/ 1207693 w 5260975"/>
              <a:gd name="connsiteY174" fmla="*/ 1224387 h 1410656"/>
              <a:gd name="connsiteX175" fmla="*/ 1274904 w 5260975"/>
              <a:gd name="connsiteY175" fmla="*/ 1213826 h 1410656"/>
              <a:gd name="connsiteX176" fmla="*/ 1370919 w 5260975"/>
              <a:gd name="connsiteY176" fmla="*/ 1213442 h 1410656"/>
              <a:gd name="connsiteX177" fmla="*/ 1530593 w 5260975"/>
              <a:gd name="connsiteY177" fmla="*/ 1189437 h 1410656"/>
              <a:gd name="connsiteX178" fmla="*/ 1558436 w 5260975"/>
              <a:gd name="connsiteY178" fmla="*/ 1178299 h 1410656"/>
              <a:gd name="connsiteX179" fmla="*/ 1589737 w 5260975"/>
              <a:gd name="connsiteY179" fmla="*/ 1175515 h 1410656"/>
              <a:gd name="connsiteX180" fmla="*/ 1601740 w 5260975"/>
              <a:gd name="connsiteY180" fmla="*/ 1182333 h 1410656"/>
              <a:gd name="connsiteX181" fmla="*/ 1654259 w 5260975"/>
              <a:gd name="connsiteY181" fmla="*/ 1192510 h 1410656"/>
              <a:gd name="connsiteX182" fmla="*/ 1664246 w 5260975"/>
              <a:gd name="connsiteY182" fmla="*/ 1192702 h 1410656"/>
              <a:gd name="connsiteX183" fmla="*/ 1698427 w 5260975"/>
              <a:gd name="connsiteY183" fmla="*/ 1188381 h 1410656"/>
              <a:gd name="connsiteX184" fmla="*/ 1730112 w 5260975"/>
              <a:gd name="connsiteY184" fmla="*/ 1185885 h 1410656"/>
              <a:gd name="connsiteX185" fmla="*/ 1809996 w 5260975"/>
              <a:gd name="connsiteY185" fmla="*/ 1194046 h 1410656"/>
              <a:gd name="connsiteX186" fmla="*/ 1871254 w 5260975"/>
              <a:gd name="connsiteY186" fmla="*/ 1192126 h 1410656"/>
              <a:gd name="connsiteX187" fmla="*/ 1899482 w 5260975"/>
              <a:gd name="connsiteY187" fmla="*/ 1194046 h 1410656"/>
              <a:gd name="connsiteX188" fmla="*/ 1915420 w 5260975"/>
              <a:gd name="connsiteY188" fmla="*/ 1196927 h 1410656"/>
              <a:gd name="connsiteX189" fmla="*/ 1951522 w 5260975"/>
              <a:gd name="connsiteY189" fmla="*/ 1216994 h 1410656"/>
              <a:gd name="connsiteX190" fmla="*/ 1971302 w 5260975"/>
              <a:gd name="connsiteY190" fmla="*/ 1221507 h 1410656"/>
              <a:gd name="connsiteX191" fmla="*/ 2030831 w 5260975"/>
              <a:gd name="connsiteY191" fmla="*/ 1221123 h 1410656"/>
              <a:gd name="connsiteX192" fmla="*/ 2120125 w 5260975"/>
              <a:gd name="connsiteY192" fmla="*/ 1190878 h 1410656"/>
              <a:gd name="connsiteX193" fmla="*/ 2129439 w 5260975"/>
              <a:gd name="connsiteY193" fmla="*/ 1186845 h 1410656"/>
              <a:gd name="connsiteX194" fmla="*/ 2174854 w 5260975"/>
              <a:gd name="connsiteY194" fmla="*/ 1181852 h 1410656"/>
              <a:gd name="connsiteX195" fmla="*/ 2205674 w 5260975"/>
              <a:gd name="connsiteY195" fmla="*/ 1188669 h 1410656"/>
              <a:gd name="connsiteX196" fmla="*/ 2247634 w 5260975"/>
              <a:gd name="connsiteY196" fmla="*/ 1202784 h 1410656"/>
              <a:gd name="connsiteX197" fmla="*/ 2285367 w 5260975"/>
              <a:gd name="connsiteY197" fmla="*/ 1214594 h 1410656"/>
              <a:gd name="connsiteX198" fmla="*/ 2312827 w 5260975"/>
              <a:gd name="connsiteY198" fmla="*/ 1227939 h 1410656"/>
              <a:gd name="connsiteX199" fmla="*/ 2375622 w 5260975"/>
              <a:gd name="connsiteY199" fmla="*/ 1237733 h 1410656"/>
              <a:gd name="connsiteX200" fmla="*/ 2382151 w 5260975"/>
              <a:gd name="connsiteY200" fmla="*/ 1239365 h 1410656"/>
              <a:gd name="connsiteX201" fmla="*/ 2429390 w 5260975"/>
              <a:gd name="connsiteY201" fmla="*/ 1227459 h 1410656"/>
              <a:gd name="connsiteX202" fmla="*/ 2486134 w 5260975"/>
              <a:gd name="connsiteY202" fmla="*/ 1215362 h 1410656"/>
              <a:gd name="connsiteX203" fmla="*/ 2506394 w 5260975"/>
              <a:gd name="connsiteY203" fmla="*/ 1219490 h 1410656"/>
              <a:gd name="connsiteX204" fmla="*/ 2534142 w 5260975"/>
              <a:gd name="connsiteY204" fmla="*/ 1225347 h 1410656"/>
              <a:gd name="connsiteX205" fmla="*/ 2559874 w 5260975"/>
              <a:gd name="connsiteY205" fmla="*/ 1222275 h 1410656"/>
              <a:gd name="connsiteX206" fmla="*/ 2575525 w 5260975"/>
              <a:gd name="connsiteY206" fmla="*/ 1221987 h 1410656"/>
              <a:gd name="connsiteX207" fmla="*/ 2646960 w 5260975"/>
              <a:gd name="connsiteY207" fmla="*/ 1257896 h 1410656"/>
              <a:gd name="connsiteX208" fmla="*/ 2665107 w 5260975"/>
              <a:gd name="connsiteY208" fmla="*/ 1260873 h 1410656"/>
              <a:gd name="connsiteX209" fmla="*/ 2675381 w 5260975"/>
              <a:gd name="connsiteY209" fmla="*/ 1265290 h 1410656"/>
              <a:gd name="connsiteX210" fmla="*/ 2737311 w 5260975"/>
              <a:gd name="connsiteY210" fmla="*/ 1309841 h 1410656"/>
              <a:gd name="connsiteX211" fmla="*/ 2763619 w 5260975"/>
              <a:gd name="connsiteY211" fmla="*/ 1318866 h 1410656"/>
              <a:gd name="connsiteX212" fmla="*/ 2792519 w 5260975"/>
              <a:gd name="connsiteY212" fmla="*/ 1317041 h 1410656"/>
              <a:gd name="connsiteX213" fmla="*/ 2809226 w 5260975"/>
              <a:gd name="connsiteY213" fmla="*/ 1313777 h 1410656"/>
              <a:gd name="connsiteX214" fmla="*/ 2850705 w 5260975"/>
              <a:gd name="connsiteY214" fmla="*/ 1285452 h 1410656"/>
              <a:gd name="connsiteX215" fmla="*/ 2874324 w 5260975"/>
              <a:gd name="connsiteY215" fmla="*/ 1286413 h 1410656"/>
              <a:gd name="connsiteX216" fmla="*/ 2911194 w 5260975"/>
              <a:gd name="connsiteY216" fmla="*/ 1305903 h 1410656"/>
              <a:gd name="connsiteX217" fmla="*/ 2978116 w 5260975"/>
              <a:gd name="connsiteY217" fmla="*/ 1314641 h 1410656"/>
              <a:gd name="connsiteX218" fmla="*/ 3012106 w 5260975"/>
              <a:gd name="connsiteY218" fmla="*/ 1287373 h 1410656"/>
              <a:gd name="connsiteX219" fmla="*/ 3029676 w 5260975"/>
              <a:gd name="connsiteY219" fmla="*/ 1261161 h 1410656"/>
              <a:gd name="connsiteX220" fmla="*/ 3080469 w 5260975"/>
              <a:gd name="connsiteY220" fmla="*/ 1230724 h 1410656"/>
              <a:gd name="connsiteX221" fmla="*/ 3092567 w 5260975"/>
              <a:gd name="connsiteY221" fmla="*/ 1242054 h 1410656"/>
              <a:gd name="connsiteX222" fmla="*/ 3129821 w 5260975"/>
              <a:gd name="connsiteY222" fmla="*/ 1246855 h 1410656"/>
              <a:gd name="connsiteX223" fmla="*/ 3170147 w 5260975"/>
              <a:gd name="connsiteY223" fmla="*/ 1246471 h 1410656"/>
              <a:gd name="connsiteX224" fmla="*/ 3240429 w 5260975"/>
              <a:gd name="connsiteY224" fmla="*/ 1251559 h 1410656"/>
              <a:gd name="connsiteX225" fmla="*/ 3287189 w 5260975"/>
              <a:gd name="connsiteY225" fmla="*/ 1222466 h 1410656"/>
              <a:gd name="connsiteX226" fmla="*/ 3305049 w 5260975"/>
              <a:gd name="connsiteY226" fmla="*/ 1210465 h 1410656"/>
              <a:gd name="connsiteX227" fmla="*/ 3321755 w 5260975"/>
              <a:gd name="connsiteY227" fmla="*/ 1202784 h 1410656"/>
              <a:gd name="connsiteX228" fmla="*/ 3341055 w 5260975"/>
              <a:gd name="connsiteY228" fmla="*/ 1198463 h 1410656"/>
              <a:gd name="connsiteX229" fmla="*/ 3387621 w 5260975"/>
              <a:gd name="connsiteY229" fmla="*/ 1182140 h 1410656"/>
              <a:gd name="connsiteX230" fmla="*/ 3413161 w 5260975"/>
              <a:gd name="connsiteY230" fmla="*/ 1166105 h 1410656"/>
              <a:gd name="connsiteX231" fmla="*/ 3470579 w 5260975"/>
              <a:gd name="connsiteY231" fmla="*/ 1150647 h 1410656"/>
              <a:gd name="connsiteX232" fmla="*/ 3509657 w 5260975"/>
              <a:gd name="connsiteY232" fmla="*/ 1136821 h 1410656"/>
              <a:gd name="connsiteX233" fmla="*/ 3550847 w 5260975"/>
              <a:gd name="connsiteY233" fmla="*/ 1113009 h 1410656"/>
              <a:gd name="connsiteX234" fmla="*/ 3556608 w 5260975"/>
              <a:gd name="connsiteY234" fmla="*/ 1109361 h 1410656"/>
              <a:gd name="connsiteX235" fmla="*/ 3570435 w 5260975"/>
              <a:gd name="connsiteY235" fmla="*/ 1093710 h 1410656"/>
              <a:gd name="connsiteX236" fmla="*/ 3590501 w 5260975"/>
              <a:gd name="connsiteY236" fmla="*/ 1039846 h 1410656"/>
              <a:gd name="connsiteX237" fmla="*/ 3596263 w 5260975"/>
              <a:gd name="connsiteY237" fmla="*/ 1028900 h 1410656"/>
              <a:gd name="connsiteX238" fmla="*/ 3648591 w 5260975"/>
              <a:gd name="connsiteY238" fmla="*/ 992030 h 1410656"/>
              <a:gd name="connsiteX239" fmla="*/ 3667986 w 5260975"/>
              <a:gd name="connsiteY239" fmla="*/ 995487 h 1410656"/>
              <a:gd name="connsiteX240" fmla="*/ 3689397 w 5260975"/>
              <a:gd name="connsiteY240" fmla="*/ 1007585 h 1410656"/>
              <a:gd name="connsiteX241" fmla="*/ 3736349 w 5260975"/>
              <a:gd name="connsiteY241" fmla="*/ 1010753 h 1410656"/>
              <a:gd name="connsiteX242" fmla="*/ 3753919 w 5260975"/>
              <a:gd name="connsiteY242" fmla="*/ 1004513 h 1410656"/>
              <a:gd name="connsiteX243" fmla="*/ 3784643 w 5260975"/>
              <a:gd name="connsiteY243" fmla="*/ 987710 h 1410656"/>
              <a:gd name="connsiteX244" fmla="*/ 3808359 w 5260975"/>
              <a:gd name="connsiteY244" fmla="*/ 961689 h 1410656"/>
              <a:gd name="connsiteX245" fmla="*/ 3842829 w 5260975"/>
              <a:gd name="connsiteY245" fmla="*/ 918674 h 1410656"/>
              <a:gd name="connsiteX246" fmla="*/ 3908983 w 5260975"/>
              <a:gd name="connsiteY246" fmla="*/ 902256 h 1410656"/>
              <a:gd name="connsiteX247" fmla="*/ 3934428 w 5260975"/>
              <a:gd name="connsiteY247" fmla="*/ 896783 h 1410656"/>
              <a:gd name="connsiteX248" fmla="*/ 4026987 w 5260975"/>
              <a:gd name="connsiteY248" fmla="*/ 873835 h 1410656"/>
              <a:gd name="connsiteX249" fmla="*/ 4035051 w 5260975"/>
              <a:gd name="connsiteY249" fmla="*/ 873067 h 1410656"/>
              <a:gd name="connsiteX250" fmla="*/ 4099189 w 5260975"/>
              <a:gd name="connsiteY250" fmla="*/ 846664 h 1410656"/>
              <a:gd name="connsiteX251" fmla="*/ 4114647 w 5260975"/>
              <a:gd name="connsiteY251" fmla="*/ 840134 h 1410656"/>
              <a:gd name="connsiteX252" fmla="*/ 4133563 w 5260975"/>
              <a:gd name="connsiteY252" fmla="*/ 823427 h 1410656"/>
              <a:gd name="connsiteX253" fmla="*/ 4151039 w 5260975"/>
              <a:gd name="connsiteY253" fmla="*/ 776284 h 1410656"/>
              <a:gd name="connsiteX254" fmla="*/ 4171489 w 5260975"/>
              <a:gd name="connsiteY254" fmla="*/ 754776 h 1410656"/>
              <a:gd name="connsiteX255" fmla="*/ 4186372 w 5260975"/>
              <a:gd name="connsiteY255" fmla="*/ 741718 h 1410656"/>
              <a:gd name="connsiteX256" fmla="*/ 4199429 w 5260975"/>
              <a:gd name="connsiteY256" fmla="*/ 721940 h 1410656"/>
              <a:gd name="connsiteX257" fmla="*/ 4212487 w 5260975"/>
              <a:gd name="connsiteY257" fmla="*/ 674604 h 1410656"/>
              <a:gd name="connsiteX258" fmla="*/ 4232555 w 5260975"/>
              <a:gd name="connsiteY258" fmla="*/ 632645 h 1410656"/>
              <a:gd name="connsiteX259" fmla="*/ 4268657 w 5260975"/>
              <a:gd name="connsiteY259" fmla="*/ 609410 h 1410656"/>
              <a:gd name="connsiteX260" fmla="*/ 4291028 w 5260975"/>
              <a:gd name="connsiteY260" fmla="*/ 597216 h 1410656"/>
              <a:gd name="connsiteX261" fmla="*/ 4379651 w 5260975"/>
              <a:gd name="connsiteY261" fmla="*/ 609506 h 1410656"/>
              <a:gd name="connsiteX262" fmla="*/ 4440139 w 5260975"/>
              <a:gd name="connsiteY262" fmla="*/ 621507 h 1410656"/>
              <a:gd name="connsiteX263" fmla="*/ 4460015 w 5260975"/>
              <a:gd name="connsiteY263" fmla="*/ 616899 h 1410656"/>
              <a:gd name="connsiteX264" fmla="*/ 4516183 w 5260975"/>
              <a:gd name="connsiteY264" fmla="*/ 577724 h 1410656"/>
              <a:gd name="connsiteX265" fmla="*/ 4571681 w 5260975"/>
              <a:gd name="connsiteY265" fmla="*/ 560250 h 1410656"/>
              <a:gd name="connsiteX266" fmla="*/ 4613447 w 5260975"/>
              <a:gd name="connsiteY266" fmla="*/ 555257 h 1410656"/>
              <a:gd name="connsiteX267" fmla="*/ 4649355 w 5260975"/>
              <a:gd name="connsiteY267" fmla="*/ 551417 h 1410656"/>
              <a:gd name="connsiteX268" fmla="*/ 4692467 w 5260975"/>
              <a:gd name="connsiteY268" fmla="*/ 540663 h 1410656"/>
              <a:gd name="connsiteX269" fmla="*/ 4716855 w 5260975"/>
              <a:gd name="connsiteY269" fmla="*/ 528949 h 1410656"/>
              <a:gd name="connsiteX270" fmla="*/ 4755645 w 5260975"/>
              <a:gd name="connsiteY270" fmla="*/ 512147 h 1410656"/>
              <a:gd name="connsiteX271" fmla="*/ 4795395 w 5260975"/>
              <a:gd name="connsiteY271" fmla="*/ 490351 h 1410656"/>
              <a:gd name="connsiteX272" fmla="*/ 4825928 w 5260975"/>
              <a:gd name="connsiteY272" fmla="*/ 459818 h 1410656"/>
              <a:gd name="connsiteX273" fmla="*/ 4842347 w 5260975"/>
              <a:gd name="connsiteY273" fmla="*/ 434086 h 1410656"/>
              <a:gd name="connsiteX274" fmla="*/ 4890451 w 5260975"/>
              <a:gd name="connsiteY274" fmla="*/ 397216 h 1410656"/>
              <a:gd name="connsiteX275" fmla="*/ 4933945 w 5260975"/>
              <a:gd name="connsiteY275" fmla="*/ 327701 h 1410656"/>
              <a:gd name="connsiteX276" fmla="*/ 4961214 w 5260975"/>
              <a:gd name="connsiteY276" fmla="*/ 298801 h 1410656"/>
              <a:gd name="connsiteX277" fmla="*/ 4976672 w 5260975"/>
              <a:gd name="connsiteY277" fmla="*/ 290639 h 1410656"/>
              <a:gd name="connsiteX278" fmla="*/ 5002979 w 5260975"/>
              <a:gd name="connsiteY278" fmla="*/ 270573 h 1410656"/>
              <a:gd name="connsiteX279" fmla="*/ 5018535 w 5260975"/>
              <a:gd name="connsiteY279" fmla="*/ 255690 h 1410656"/>
              <a:gd name="connsiteX280" fmla="*/ 5061069 w 5260975"/>
              <a:gd name="connsiteY280" fmla="*/ 200961 h 1410656"/>
              <a:gd name="connsiteX281" fmla="*/ 5074127 w 5260975"/>
              <a:gd name="connsiteY281" fmla="*/ 184735 h 1410656"/>
              <a:gd name="connsiteX282" fmla="*/ 5101108 w 5260975"/>
              <a:gd name="connsiteY282" fmla="*/ 156891 h 1410656"/>
              <a:gd name="connsiteX283" fmla="*/ 5112918 w 5260975"/>
              <a:gd name="connsiteY283" fmla="*/ 148441 h 1410656"/>
              <a:gd name="connsiteX284" fmla="*/ 5133753 w 5260975"/>
              <a:gd name="connsiteY284" fmla="*/ 125782 h 1410656"/>
              <a:gd name="connsiteX285" fmla="*/ 5183393 w 5260975"/>
              <a:gd name="connsiteY285" fmla="*/ 66348 h 1410656"/>
              <a:gd name="connsiteX286" fmla="*/ 5204709 w 5260975"/>
              <a:gd name="connsiteY286" fmla="*/ 33030 h 1410656"/>
              <a:gd name="connsiteX287" fmla="*/ 5247243 w 5260975"/>
              <a:gd name="connsiteY287" fmla="*/ 8451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</a:cxnLst>
            <a:rect l="l" t="t" r="r" b="b"/>
            <a:pathLst>
              <a:path w="5260975" h="1410656">
                <a:moveTo>
                  <a:pt x="5260975" y="0"/>
                </a:moveTo>
                <a:lnTo>
                  <a:pt x="5260975" y="221634"/>
                </a:lnTo>
                <a:lnTo>
                  <a:pt x="5226503" y="237063"/>
                </a:lnTo>
                <a:cubicBezTo>
                  <a:pt x="5219783" y="239848"/>
                  <a:pt x="5212389" y="241384"/>
                  <a:pt x="5206341" y="245128"/>
                </a:cubicBezTo>
                <a:cubicBezTo>
                  <a:pt x="5178495" y="262219"/>
                  <a:pt x="5151515" y="280654"/>
                  <a:pt x="5123287" y="297073"/>
                </a:cubicBezTo>
                <a:cubicBezTo>
                  <a:pt x="5094195" y="314067"/>
                  <a:pt x="5068175" y="334134"/>
                  <a:pt x="5048107" y="361307"/>
                </a:cubicBezTo>
                <a:cubicBezTo>
                  <a:pt x="5029480" y="386559"/>
                  <a:pt x="5011429" y="412194"/>
                  <a:pt x="4992899" y="437542"/>
                </a:cubicBezTo>
                <a:cubicBezTo>
                  <a:pt x="4988194" y="443975"/>
                  <a:pt x="4983873" y="451561"/>
                  <a:pt x="4977440" y="455690"/>
                </a:cubicBezTo>
                <a:cubicBezTo>
                  <a:pt x="4964094" y="464331"/>
                  <a:pt x="4949499" y="471340"/>
                  <a:pt x="4935193" y="478445"/>
                </a:cubicBezTo>
                <a:cubicBezTo>
                  <a:pt x="4922903" y="484494"/>
                  <a:pt x="4909845" y="489006"/>
                  <a:pt x="4897844" y="495535"/>
                </a:cubicBezTo>
                <a:cubicBezTo>
                  <a:pt x="4888243" y="500721"/>
                  <a:pt x="4879697" y="507922"/>
                  <a:pt x="4870767" y="514451"/>
                </a:cubicBezTo>
                <a:cubicBezTo>
                  <a:pt x="4862990" y="520115"/>
                  <a:pt x="4854445" y="525012"/>
                  <a:pt x="4847916" y="531830"/>
                </a:cubicBezTo>
                <a:cubicBezTo>
                  <a:pt x="4831977" y="548344"/>
                  <a:pt x="4815942" y="564571"/>
                  <a:pt x="4796163" y="576765"/>
                </a:cubicBezTo>
                <a:cubicBezTo>
                  <a:pt x="4776672" y="588862"/>
                  <a:pt x="4758237" y="602401"/>
                  <a:pt x="4738843" y="614691"/>
                </a:cubicBezTo>
                <a:cubicBezTo>
                  <a:pt x="4719831" y="626693"/>
                  <a:pt x="4702645" y="639846"/>
                  <a:pt x="4692755" y="661162"/>
                </a:cubicBezTo>
                <a:cubicBezTo>
                  <a:pt x="4688339" y="670571"/>
                  <a:pt x="4682097" y="680845"/>
                  <a:pt x="4673744" y="686318"/>
                </a:cubicBezTo>
                <a:cubicBezTo>
                  <a:pt x="4661838" y="694095"/>
                  <a:pt x="4646764" y="696880"/>
                  <a:pt x="4633801" y="703505"/>
                </a:cubicBezTo>
                <a:cubicBezTo>
                  <a:pt x="4618535" y="711282"/>
                  <a:pt x="4600869" y="718003"/>
                  <a:pt x="4590499" y="730389"/>
                </a:cubicBezTo>
                <a:cubicBezTo>
                  <a:pt x="4581281" y="741431"/>
                  <a:pt x="4571968" y="750072"/>
                  <a:pt x="4559773" y="757081"/>
                </a:cubicBezTo>
                <a:cubicBezTo>
                  <a:pt x="4551229" y="761978"/>
                  <a:pt x="4544892" y="770907"/>
                  <a:pt x="4536059" y="774940"/>
                </a:cubicBezTo>
                <a:cubicBezTo>
                  <a:pt x="4524441" y="780317"/>
                  <a:pt x="4512727" y="784542"/>
                  <a:pt x="4502549" y="792895"/>
                </a:cubicBezTo>
                <a:cubicBezTo>
                  <a:pt x="4491987" y="801536"/>
                  <a:pt x="4479986" y="808353"/>
                  <a:pt x="4468944" y="816419"/>
                </a:cubicBezTo>
                <a:cubicBezTo>
                  <a:pt x="4463087" y="820739"/>
                  <a:pt x="4458286" y="826404"/>
                  <a:pt x="4452622" y="830917"/>
                </a:cubicBezTo>
                <a:cubicBezTo>
                  <a:pt x="4442252" y="839174"/>
                  <a:pt x="4431690" y="847239"/>
                  <a:pt x="4421032" y="855016"/>
                </a:cubicBezTo>
                <a:cubicBezTo>
                  <a:pt x="4410375" y="862794"/>
                  <a:pt x="4400197" y="871819"/>
                  <a:pt x="4388483" y="877484"/>
                </a:cubicBezTo>
                <a:cubicBezTo>
                  <a:pt x="4368513" y="887086"/>
                  <a:pt x="4346717" y="892847"/>
                  <a:pt x="4327321" y="903216"/>
                </a:cubicBezTo>
                <a:cubicBezTo>
                  <a:pt x="4307639" y="913777"/>
                  <a:pt x="4289107" y="927028"/>
                  <a:pt x="4271633" y="941046"/>
                </a:cubicBezTo>
                <a:cubicBezTo>
                  <a:pt x="4257807" y="952088"/>
                  <a:pt x="4244845" y="963034"/>
                  <a:pt x="4227465" y="968698"/>
                </a:cubicBezTo>
                <a:cubicBezTo>
                  <a:pt x="4217768" y="971867"/>
                  <a:pt x="4207591" y="978780"/>
                  <a:pt x="4201733" y="986846"/>
                </a:cubicBezTo>
                <a:cubicBezTo>
                  <a:pt x="4189059" y="1004416"/>
                  <a:pt x="4172833" y="1016802"/>
                  <a:pt x="4154494" y="1027364"/>
                </a:cubicBezTo>
                <a:cubicBezTo>
                  <a:pt x="4130010" y="1041574"/>
                  <a:pt x="4105814" y="1056072"/>
                  <a:pt x="4081234" y="1069994"/>
                </a:cubicBezTo>
                <a:cubicBezTo>
                  <a:pt x="4066737" y="1078252"/>
                  <a:pt x="4052335" y="1086989"/>
                  <a:pt x="4036971" y="1093038"/>
                </a:cubicBezTo>
                <a:cubicBezTo>
                  <a:pt x="4005575" y="1105520"/>
                  <a:pt x="3973410" y="1116177"/>
                  <a:pt x="3941725" y="1127796"/>
                </a:cubicBezTo>
                <a:cubicBezTo>
                  <a:pt x="3931355" y="1131540"/>
                  <a:pt x="3921561" y="1136917"/>
                  <a:pt x="3910999" y="1140182"/>
                </a:cubicBezTo>
                <a:cubicBezTo>
                  <a:pt x="3899573" y="1143734"/>
                  <a:pt x="3887285" y="1144790"/>
                  <a:pt x="3875859" y="1148343"/>
                </a:cubicBezTo>
                <a:cubicBezTo>
                  <a:pt x="3856847" y="1154199"/>
                  <a:pt x="3838412" y="1161689"/>
                  <a:pt x="3819401" y="1167642"/>
                </a:cubicBezTo>
                <a:cubicBezTo>
                  <a:pt x="3782723" y="1179068"/>
                  <a:pt x="3745949" y="1190014"/>
                  <a:pt x="3709176" y="1200863"/>
                </a:cubicBezTo>
                <a:cubicBezTo>
                  <a:pt x="3701303" y="1203168"/>
                  <a:pt x="3692757" y="1203456"/>
                  <a:pt x="3684981" y="1205952"/>
                </a:cubicBezTo>
                <a:cubicBezTo>
                  <a:pt x="3664337" y="1212673"/>
                  <a:pt x="3643789" y="1219970"/>
                  <a:pt x="3623338" y="1227363"/>
                </a:cubicBezTo>
                <a:cubicBezTo>
                  <a:pt x="3610953" y="1231876"/>
                  <a:pt x="3598854" y="1237445"/>
                  <a:pt x="3586373" y="1241765"/>
                </a:cubicBezTo>
                <a:cubicBezTo>
                  <a:pt x="3576387" y="1245222"/>
                  <a:pt x="3566113" y="1247910"/>
                  <a:pt x="3555743" y="1250023"/>
                </a:cubicBezTo>
                <a:cubicBezTo>
                  <a:pt x="3546814" y="1251848"/>
                  <a:pt x="3537501" y="1251655"/>
                  <a:pt x="3528667" y="1253864"/>
                </a:cubicBezTo>
                <a:cubicBezTo>
                  <a:pt x="3504759" y="1259816"/>
                  <a:pt x="3481140" y="1266538"/>
                  <a:pt x="3457424" y="1272874"/>
                </a:cubicBezTo>
                <a:cubicBezTo>
                  <a:pt x="3447919" y="1275371"/>
                  <a:pt x="3438221" y="1277196"/>
                  <a:pt x="3429003" y="1280364"/>
                </a:cubicBezTo>
                <a:cubicBezTo>
                  <a:pt x="3404327" y="1288717"/>
                  <a:pt x="3380036" y="1298222"/>
                  <a:pt x="3355264" y="1306096"/>
                </a:cubicBezTo>
                <a:cubicBezTo>
                  <a:pt x="3334717" y="1312625"/>
                  <a:pt x="3313593" y="1317329"/>
                  <a:pt x="3292757" y="1323090"/>
                </a:cubicBezTo>
                <a:cubicBezTo>
                  <a:pt x="3283924" y="1325587"/>
                  <a:pt x="3275475" y="1329140"/>
                  <a:pt x="3266643" y="1331251"/>
                </a:cubicBezTo>
                <a:cubicBezTo>
                  <a:pt x="3246863" y="1336053"/>
                  <a:pt x="3226796" y="1340085"/>
                  <a:pt x="3206921" y="1344886"/>
                </a:cubicBezTo>
                <a:cubicBezTo>
                  <a:pt x="3195590" y="1347670"/>
                  <a:pt x="3184645" y="1352663"/>
                  <a:pt x="3173123" y="1354488"/>
                </a:cubicBezTo>
                <a:cubicBezTo>
                  <a:pt x="3145759" y="1358808"/>
                  <a:pt x="3118203" y="1361880"/>
                  <a:pt x="3090646" y="1365337"/>
                </a:cubicBezTo>
                <a:cubicBezTo>
                  <a:pt x="3062227" y="1368889"/>
                  <a:pt x="3033902" y="1372634"/>
                  <a:pt x="3005480" y="1375802"/>
                </a:cubicBezTo>
                <a:cubicBezTo>
                  <a:pt x="2989926" y="1377435"/>
                  <a:pt x="2974275" y="1377723"/>
                  <a:pt x="2958721" y="1379259"/>
                </a:cubicBezTo>
                <a:cubicBezTo>
                  <a:pt x="2945087" y="1380604"/>
                  <a:pt x="2931549" y="1383100"/>
                  <a:pt x="2917915" y="1384733"/>
                </a:cubicBezTo>
                <a:cubicBezTo>
                  <a:pt x="2906105" y="1386076"/>
                  <a:pt x="2894199" y="1386844"/>
                  <a:pt x="2882389" y="1388189"/>
                </a:cubicBezTo>
                <a:cubicBezTo>
                  <a:pt x="2863475" y="1390397"/>
                  <a:pt x="2844655" y="1392894"/>
                  <a:pt x="2825837" y="1395198"/>
                </a:cubicBezTo>
                <a:cubicBezTo>
                  <a:pt x="2817964" y="1396062"/>
                  <a:pt x="2809706" y="1398462"/>
                  <a:pt x="2802313" y="1397023"/>
                </a:cubicBezTo>
                <a:cubicBezTo>
                  <a:pt x="2783686" y="1393373"/>
                  <a:pt x="2765347" y="1394430"/>
                  <a:pt x="2746816" y="1396926"/>
                </a:cubicBezTo>
                <a:cubicBezTo>
                  <a:pt x="2740479" y="1397791"/>
                  <a:pt x="2733662" y="1397598"/>
                  <a:pt x="2727517" y="1395966"/>
                </a:cubicBezTo>
                <a:cubicBezTo>
                  <a:pt x="2714939" y="1392701"/>
                  <a:pt x="2702745" y="1388092"/>
                  <a:pt x="2690359" y="1384060"/>
                </a:cubicBezTo>
                <a:cubicBezTo>
                  <a:pt x="2689014" y="1383580"/>
                  <a:pt x="2687382" y="1383484"/>
                  <a:pt x="2685943" y="1383196"/>
                </a:cubicBezTo>
                <a:cubicBezTo>
                  <a:pt x="2677781" y="1381563"/>
                  <a:pt x="2669717" y="1379931"/>
                  <a:pt x="2661554" y="1378491"/>
                </a:cubicBezTo>
                <a:cubicBezTo>
                  <a:pt x="2657138" y="1377723"/>
                  <a:pt x="2652625" y="1377627"/>
                  <a:pt x="2648208" y="1376955"/>
                </a:cubicBezTo>
                <a:cubicBezTo>
                  <a:pt x="2631118" y="1374266"/>
                  <a:pt x="2612299" y="1378779"/>
                  <a:pt x="2597512" y="1367162"/>
                </a:cubicBezTo>
                <a:cubicBezTo>
                  <a:pt x="2587911" y="1359672"/>
                  <a:pt x="2578597" y="1361401"/>
                  <a:pt x="2568324" y="1362553"/>
                </a:cubicBezTo>
                <a:cubicBezTo>
                  <a:pt x="2560547" y="1363417"/>
                  <a:pt x="2552577" y="1363128"/>
                  <a:pt x="2544704" y="1363225"/>
                </a:cubicBezTo>
                <a:cubicBezTo>
                  <a:pt x="2530878" y="1363512"/>
                  <a:pt x="2517052" y="1363609"/>
                  <a:pt x="2503225" y="1364089"/>
                </a:cubicBezTo>
                <a:cubicBezTo>
                  <a:pt x="2498808" y="1364281"/>
                  <a:pt x="2494297" y="1366682"/>
                  <a:pt x="2489975" y="1366298"/>
                </a:cubicBezTo>
                <a:cubicBezTo>
                  <a:pt x="2470004" y="1364473"/>
                  <a:pt x="2450033" y="1361592"/>
                  <a:pt x="2430061" y="1359960"/>
                </a:cubicBezTo>
                <a:cubicBezTo>
                  <a:pt x="2418732" y="1359001"/>
                  <a:pt x="2407114" y="1360824"/>
                  <a:pt x="2395880" y="1359480"/>
                </a:cubicBezTo>
                <a:cubicBezTo>
                  <a:pt x="2382919" y="1357944"/>
                  <a:pt x="2370245" y="1354008"/>
                  <a:pt x="2357378" y="1351607"/>
                </a:cubicBezTo>
                <a:cubicBezTo>
                  <a:pt x="2353826" y="1350935"/>
                  <a:pt x="2349889" y="1351799"/>
                  <a:pt x="2346145" y="1351991"/>
                </a:cubicBezTo>
                <a:cubicBezTo>
                  <a:pt x="2341920" y="1352183"/>
                  <a:pt x="2337791" y="1352567"/>
                  <a:pt x="2333567" y="1352663"/>
                </a:cubicBezTo>
                <a:cubicBezTo>
                  <a:pt x="2320700" y="1352856"/>
                  <a:pt x="2307835" y="1352567"/>
                  <a:pt x="2294968" y="1353240"/>
                </a:cubicBezTo>
                <a:cubicBezTo>
                  <a:pt x="2287095" y="1353624"/>
                  <a:pt x="2278839" y="1357560"/>
                  <a:pt x="2271540" y="1356120"/>
                </a:cubicBezTo>
                <a:cubicBezTo>
                  <a:pt x="2256659" y="1353335"/>
                  <a:pt x="2241776" y="1359576"/>
                  <a:pt x="2226895" y="1354392"/>
                </a:cubicBezTo>
                <a:cubicBezTo>
                  <a:pt x="2222285" y="1352856"/>
                  <a:pt x="2215948" y="1356696"/>
                  <a:pt x="2210379" y="1356888"/>
                </a:cubicBezTo>
                <a:cubicBezTo>
                  <a:pt x="2196457" y="1357368"/>
                  <a:pt x="2182535" y="1357272"/>
                  <a:pt x="2168613" y="1357176"/>
                </a:cubicBezTo>
                <a:cubicBezTo>
                  <a:pt x="2156131" y="1357080"/>
                  <a:pt x="2143168" y="1358424"/>
                  <a:pt x="2131167" y="1355736"/>
                </a:cubicBezTo>
                <a:cubicBezTo>
                  <a:pt x="2118588" y="1352856"/>
                  <a:pt x="2107259" y="1353240"/>
                  <a:pt x="2095065" y="1356504"/>
                </a:cubicBezTo>
                <a:cubicBezTo>
                  <a:pt x="2086711" y="1358712"/>
                  <a:pt x="2077878" y="1359001"/>
                  <a:pt x="2069237" y="1359672"/>
                </a:cubicBezTo>
                <a:cubicBezTo>
                  <a:pt x="2059924" y="1360440"/>
                  <a:pt x="2049650" y="1358424"/>
                  <a:pt x="2041201" y="1361592"/>
                </a:cubicBezTo>
                <a:cubicBezTo>
                  <a:pt x="2016044" y="1371002"/>
                  <a:pt x="1990216" y="1373018"/>
                  <a:pt x="1963909" y="1373018"/>
                </a:cubicBezTo>
                <a:cubicBezTo>
                  <a:pt x="1959107" y="1373018"/>
                  <a:pt x="1954210" y="1371675"/>
                  <a:pt x="1949603" y="1370234"/>
                </a:cubicBezTo>
                <a:cubicBezTo>
                  <a:pt x="1922717" y="1361592"/>
                  <a:pt x="1895737" y="1362360"/>
                  <a:pt x="1868373" y="1367641"/>
                </a:cubicBezTo>
                <a:cubicBezTo>
                  <a:pt x="1862708" y="1368794"/>
                  <a:pt x="1856372" y="1368986"/>
                  <a:pt x="1850707" y="1367834"/>
                </a:cubicBezTo>
                <a:cubicBezTo>
                  <a:pt x="1834768" y="1364473"/>
                  <a:pt x="1819309" y="1358904"/>
                  <a:pt x="1803275" y="1356504"/>
                </a:cubicBezTo>
                <a:cubicBezTo>
                  <a:pt x="1776775" y="1352567"/>
                  <a:pt x="1753828" y="1365817"/>
                  <a:pt x="1730112" y="1374459"/>
                </a:cubicBezTo>
                <a:cubicBezTo>
                  <a:pt x="1707548" y="1382620"/>
                  <a:pt x="1688345" y="1401055"/>
                  <a:pt x="1661652" y="1396926"/>
                </a:cubicBezTo>
                <a:cubicBezTo>
                  <a:pt x="1658965" y="1396542"/>
                  <a:pt x="1655988" y="1399134"/>
                  <a:pt x="1653011" y="1399807"/>
                </a:cubicBezTo>
                <a:cubicBezTo>
                  <a:pt x="1644850" y="1401631"/>
                  <a:pt x="1636689" y="1403839"/>
                  <a:pt x="1628431" y="1404704"/>
                </a:cubicBezTo>
                <a:cubicBezTo>
                  <a:pt x="1618350" y="1405856"/>
                  <a:pt x="1608076" y="1405472"/>
                  <a:pt x="1597995" y="1406432"/>
                </a:cubicBezTo>
                <a:cubicBezTo>
                  <a:pt x="1585032" y="1407584"/>
                  <a:pt x="1572263" y="1410656"/>
                  <a:pt x="1559396" y="1410656"/>
                </a:cubicBezTo>
                <a:cubicBezTo>
                  <a:pt x="1549026" y="1410656"/>
                  <a:pt x="1538753" y="1407104"/>
                  <a:pt x="1528480" y="1405375"/>
                </a:cubicBezTo>
                <a:cubicBezTo>
                  <a:pt x="1513981" y="1402975"/>
                  <a:pt x="1498042" y="1403647"/>
                  <a:pt x="1485272" y="1397502"/>
                </a:cubicBezTo>
                <a:cubicBezTo>
                  <a:pt x="1471639" y="1390973"/>
                  <a:pt x="1458676" y="1387997"/>
                  <a:pt x="1444562" y="1390013"/>
                </a:cubicBezTo>
                <a:cubicBezTo>
                  <a:pt x="1439857" y="1390685"/>
                  <a:pt x="1433808" y="1394718"/>
                  <a:pt x="1431696" y="1398846"/>
                </a:cubicBezTo>
                <a:cubicBezTo>
                  <a:pt x="1426991" y="1408064"/>
                  <a:pt x="1420559" y="1409697"/>
                  <a:pt x="1411821" y="1406527"/>
                </a:cubicBezTo>
                <a:cubicBezTo>
                  <a:pt x="1404236" y="1403839"/>
                  <a:pt x="1394922" y="1402495"/>
                  <a:pt x="1389738" y="1397310"/>
                </a:cubicBezTo>
                <a:cubicBezTo>
                  <a:pt x="1375047" y="1382620"/>
                  <a:pt x="1356324" y="1382140"/>
                  <a:pt x="1338081" y="1378204"/>
                </a:cubicBezTo>
                <a:cubicBezTo>
                  <a:pt x="1326945" y="1375802"/>
                  <a:pt x="1316574" y="1375707"/>
                  <a:pt x="1305436" y="1377339"/>
                </a:cubicBezTo>
                <a:cubicBezTo>
                  <a:pt x="1281241" y="1380988"/>
                  <a:pt x="1257717" y="1375802"/>
                  <a:pt x="1234481" y="1369178"/>
                </a:cubicBezTo>
                <a:cubicBezTo>
                  <a:pt x="1219118" y="1364761"/>
                  <a:pt x="1203372" y="1362073"/>
                  <a:pt x="1188106" y="1357560"/>
                </a:cubicBezTo>
                <a:cubicBezTo>
                  <a:pt x="1176680" y="1354104"/>
                  <a:pt x="1165255" y="1349975"/>
                  <a:pt x="1154790" y="1344406"/>
                </a:cubicBezTo>
                <a:cubicBezTo>
                  <a:pt x="1139618" y="1336244"/>
                  <a:pt x="1126369" y="1323954"/>
                  <a:pt x="1107069" y="1327219"/>
                </a:cubicBezTo>
                <a:cubicBezTo>
                  <a:pt x="1090074" y="1330099"/>
                  <a:pt x="1074713" y="1324051"/>
                  <a:pt x="1059158" y="1318290"/>
                </a:cubicBezTo>
                <a:cubicBezTo>
                  <a:pt x="1047732" y="1314065"/>
                  <a:pt x="1036308" y="1309744"/>
                  <a:pt x="1024496" y="1307056"/>
                </a:cubicBezTo>
                <a:cubicBezTo>
                  <a:pt x="1010478" y="1303887"/>
                  <a:pt x="994635" y="1305232"/>
                  <a:pt x="982153" y="1299374"/>
                </a:cubicBezTo>
                <a:cubicBezTo>
                  <a:pt x="969095" y="1293229"/>
                  <a:pt x="958246" y="1297358"/>
                  <a:pt x="946628" y="1299087"/>
                </a:cubicBezTo>
                <a:cubicBezTo>
                  <a:pt x="928097" y="1301775"/>
                  <a:pt x="909661" y="1306768"/>
                  <a:pt x="890939" y="1300431"/>
                </a:cubicBezTo>
                <a:cubicBezTo>
                  <a:pt x="868184" y="1292750"/>
                  <a:pt x="845620" y="1284493"/>
                  <a:pt x="822769" y="1277196"/>
                </a:cubicBezTo>
                <a:cubicBezTo>
                  <a:pt x="813934" y="1274410"/>
                  <a:pt x="804431" y="1273258"/>
                  <a:pt x="795212" y="1272010"/>
                </a:cubicBezTo>
                <a:cubicBezTo>
                  <a:pt x="786476" y="1270954"/>
                  <a:pt x="776010" y="1273642"/>
                  <a:pt x="769288" y="1269610"/>
                </a:cubicBezTo>
                <a:cubicBezTo>
                  <a:pt x="752005" y="1259241"/>
                  <a:pt x="734243" y="1254152"/>
                  <a:pt x="714271" y="1254152"/>
                </a:cubicBezTo>
                <a:cubicBezTo>
                  <a:pt x="706781" y="1254152"/>
                  <a:pt x="699484" y="1249831"/>
                  <a:pt x="691900" y="1249062"/>
                </a:cubicBezTo>
                <a:cubicBezTo>
                  <a:pt x="681529" y="1248103"/>
                  <a:pt x="669623" y="1245510"/>
                  <a:pt x="660598" y="1249159"/>
                </a:cubicBezTo>
                <a:cubicBezTo>
                  <a:pt x="639379" y="1257800"/>
                  <a:pt x="622193" y="1250599"/>
                  <a:pt x="603662" y="1242054"/>
                </a:cubicBezTo>
                <a:cubicBezTo>
                  <a:pt x="585418" y="1233604"/>
                  <a:pt x="566215" y="1226884"/>
                  <a:pt x="546821" y="1221314"/>
                </a:cubicBezTo>
                <a:cubicBezTo>
                  <a:pt x="539524" y="1219298"/>
                  <a:pt x="530787" y="1222659"/>
                  <a:pt x="522721" y="1223330"/>
                </a:cubicBezTo>
                <a:cubicBezTo>
                  <a:pt x="519840" y="1223523"/>
                  <a:pt x="516671" y="1223811"/>
                  <a:pt x="514080" y="1222851"/>
                </a:cubicBezTo>
                <a:cubicBezTo>
                  <a:pt x="489020" y="1213633"/>
                  <a:pt x="463575" y="1206624"/>
                  <a:pt x="436404" y="1211424"/>
                </a:cubicBezTo>
                <a:cubicBezTo>
                  <a:pt x="433908" y="1211905"/>
                  <a:pt x="431123" y="1210849"/>
                  <a:pt x="428626" y="1210177"/>
                </a:cubicBezTo>
                <a:cubicBezTo>
                  <a:pt x="416432" y="1206720"/>
                  <a:pt x="404526" y="1201247"/>
                  <a:pt x="392141" y="1199999"/>
                </a:cubicBezTo>
                <a:cubicBezTo>
                  <a:pt x="361608" y="1196927"/>
                  <a:pt x="330884" y="1195678"/>
                  <a:pt x="300157" y="1193662"/>
                </a:cubicBezTo>
                <a:cubicBezTo>
                  <a:pt x="298237" y="1193566"/>
                  <a:pt x="296221" y="1193566"/>
                  <a:pt x="294493" y="1192894"/>
                </a:cubicBezTo>
                <a:cubicBezTo>
                  <a:pt x="283163" y="1188765"/>
                  <a:pt x="273274" y="1190110"/>
                  <a:pt x="263671" y="1197982"/>
                </a:cubicBezTo>
                <a:cubicBezTo>
                  <a:pt x="259447" y="1201439"/>
                  <a:pt x="253686" y="1203263"/>
                  <a:pt x="248406" y="1205184"/>
                </a:cubicBezTo>
                <a:cubicBezTo>
                  <a:pt x="240628" y="1208065"/>
                  <a:pt x="232659" y="1210849"/>
                  <a:pt x="224594" y="1212673"/>
                </a:cubicBezTo>
                <a:cubicBezTo>
                  <a:pt x="216624" y="1214401"/>
                  <a:pt x="208079" y="1216801"/>
                  <a:pt x="200398" y="1215458"/>
                </a:cubicBezTo>
                <a:cubicBezTo>
                  <a:pt x="186572" y="1213057"/>
                  <a:pt x="173417" y="1207681"/>
                  <a:pt x="159783" y="1204127"/>
                </a:cubicBezTo>
                <a:cubicBezTo>
                  <a:pt x="155079" y="1202879"/>
                  <a:pt x="149893" y="1203072"/>
                  <a:pt x="144997" y="1202975"/>
                </a:cubicBezTo>
                <a:cubicBezTo>
                  <a:pt x="133763" y="1202688"/>
                  <a:pt x="122241" y="1205472"/>
                  <a:pt x="112064" y="1197503"/>
                </a:cubicBezTo>
                <a:cubicBezTo>
                  <a:pt x="102655" y="1190014"/>
                  <a:pt x="93148" y="1192221"/>
                  <a:pt x="83259" y="1197887"/>
                </a:cubicBezTo>
                <a:cubicBezTo>
                  <a:pt x="76154" y="1201920"/>
                  <a:pt x="68090" y="1205088"/>
                  <a:pt x="60120" y="1206624"/>
                </a:cubicBezTo>
                <a:cubicBezTo>
                  <a:pt x="49174" y="1208736"/>
                  <a:pt x="38324" y="1209601"/>
                  <a:pt x="26514" y="1208352"/>
                </a:cubicBezTo>
                <a:cubicBezTo>
                  <a:pt x="18161" y="1207488"/>
                  <a:pt x="11343" y="1207104"/>
                  <a:pt x="4814" y="1202015"/>
                </a:cubicBezTo>
                <a:cubicBezTo>
                  <a:pt x="3759" y="1201247"/>
                  <a:pt x="1839" y="1201055"/>
                  <a:pt x="398" y="1201152"/>
                </a:cubicBezTo>
                <a:lnTo>
                  <a:pt x="0" y="1201150"/>
                </a:lnTo>
                <a:lnTo>
                  <a:pt x="0" y="1004512"/>
                </a:lnTo>
                <a:lnTo>
                  <a:pt x="30355" y="1002784"/>
                </a:lnTo>
                <a:cubicBezTo>
                  <a:pt x="37748" y="1002111"/>
                  <a:pt x="44853" y="999520"/>
                  <a:pt x="52151" y="997695"/>
                </a:cubicBezTo>
                <a:cubicBezTo>
                  <a:pt x="56183" y="996639"/>
                  <a:pt x="60504" y="993855"/>
                  <a:pt x="64248" y="994430"/>
                </a:cubicBezTo>
                <a:cubicBezTo>
                  <a:pt x="85948" y="997791"/>
                  <a:pt x="105823" y="989534"/>
                  <a:pt x="126370" y="985405"/>
                </a:cubicBezTo>
                <a:cubicBezTo>
                  <a:pt x="135876" y="983485"/>
                  <a:pt x="144805" y="978876"/>
                  <a:pt x="154022" y="975708"/>
                </a:cubicBezTo>
                <a:cubicBezTo>
                  <a:pt x="156423" y="974843"/>
                  <a:pt x="159111" y="974075"/>
                  <a:pt x="161512" y="974268"/>
                </a:cubicBezTo>
                <a:cubicBezTo>
                  <a:pt x="175242" y="975420"/>
                  <a:pt x="188876" y="977052"/>
                  <a:pt x="202510" y="978300"/>
                </a:cubicBezTo>
                <a:cubicBezTo>
                  <a:pt x="214896" y="979452"/>
                  <a:pt x="227378" y="979836"/>
                  <a:pt x="233235" y="993950"/>
                </a:cubicBezTo>
                <a:cubicBezTo>
                  <a:pt x="234100" y="996159"/>
                  <a:pt x="236979" y="997791"/>
                  <a:pt x="239188" y="999231"/>
                </a:cubicBezTo>
                <a:cubicBezTo>
                  <a:pt x="273274" y="1021411"/>
                  <a:pt x="291516" y="1020835"/>
                  <a:pt x="324834" y="997407"/>
                </a:cubicBezTo>
                <a:cubicBezTo>
                  <a:pt x="328290" y="995007"/>
                  <a:pt x="335683" y="993278"/>
                  <a:pt x="337987" y="995198"/>
                </a:cubicBezTo>
                <a:cubicBezTo>
                  <a:pt x="357575" y="1011137"/>
                  <a:pt x="378986" y="1009409"/>
                  <a:pt x="401550" y="1004416"/>
                </a:cubicBezTo>
                <a:cubicBezTo>
                  <a:pt x="407407" y="1003072"/>
                  <a:pt x="415664" y="1003072"/>
                  <a:pt x="420081" y="1006240"/>
                </a:cubicBezTo>
                <a:cubicBezTo>
                  <a:pt x="441108" y="1020930"/>
                  <a:pt x="463672" y="1018819"/>
                  <a:pt x="486523" y="1014498"/>
                </a:cubicBezTo>
                <a:cubicBezTo>
                  <a:pt x="490075" y="1013826"/>
                  <a:pt x="494397" y="1010177"/>
                  <a:pt x="495932" y="1006817"/>
                </a:cubicBezTo>
                <a:cubicBezTo>
                  <a:pt x="501406" y="994911"/>
                  <a:pt x="511680" y="990878"/>
                  <a:pt x="523009" y="987517"/>
                </a:cubicBezTo>
                <a:cubicBezTo>
                  <a:pt x="540868" y="982044"/>
                  <a:pt x="558438" y="975611"/>
                  <a:pt x="576393" y="970427"/>
                </a:cubicBezTo>
                <a:cubicBezTo>
                  <a:pt x="580811" y="969179"/>
                  <a:pt x="586283" y="969947"/>
                  <a:pt x="590892" y="971387"/>
                </a:cubicBezTo>
                <a:cubicBezTo>
                  <a:pt x="606638" y="976284"/>
                  <a:pt x="616624" y="988574"/>
                  <a:pt x="627569" y="999904"/>
                </a:cubicBezTo>
                <a:cubicBezTo>
                  <a:pt x="632370" y="1004897"/>
                  <a:pt x="638995" y="1008449"/>
                  <a:pt x="645429" y="1011329"/>
                </a:cubicBezTo>
                <a:cubicBezTo>
                  <a:pt x="662135" y="1018723"/>
                  <a:pt x="679226" y="1025348"/>
                  <a:pt x="696125" y="1032356"/>
                </a:cubicBezTo>
                <a:cubicBezTo>
                  <a:pt x="697757" y="1033029"/>
                  <a:pt x="699100" y="1034757"/>
                  <a:pt x="700349" y="1036197"/>
                </a:cubicBezTo>
                <a:cubicBezTo>
                  <a:pt x="712831" y="1051368"/>
                  <a:pt x="725216" y="1066634"/>
                  <a:pt x="737795" y="1081804"/>
                </a:cubicBezTo>
                <a:cubicBezTo>
                  <a:pt x="740195" y="1084684"/>
                  <a:pt x="743652" y="1086797"/>
                  <a:pt x="746244" y="1089581"/>
                </a:cubicBezTo>
                <a:cubicBezTo>
                  <a:pt x="749893" y="1093422"/>
                  <a:pt x="754502" y="1097071"/>
                  <a:pt x="756422" y="1101680"/>
                </a:cubicBezTo>
                <a:cubicBezTo>
                  <a:pt x="762374" y="1116177"/>
                  <a:pt x="773801" y="1122419"/>
                  <a:pt x="788202" y="1125108"/>
                </a:cubicBezTo>
                <a:cubicBezTo>
                  <a:pt x="801357" y="1127603"/>
                  <a:pt x="814511" y="1129716"/>
                  <a:pt x="827569" y="1132596"/>
                </a:cubicBezTo>
                <a:cubicBezTo>
                  <a:pt x="843507" y="1136053"/>
                  <a:pt x="859350" y="1139798"/>
                  <a:pt x="875097" y="1144022"/>
                </a:cubicBezTo>
                <a:cubicBezTo>
                  <a:pt x="881913" y="1145847"/>
                  <a:pt x="889115" y="1147959"/>
                  <a:pt x="894972" y="1151704"/>
                </a:cubicBezTo>
                <a:cubicBezTo>
                  <a:pt x="911390" y="1162073"/>
                  <a:pt x="928961" y="1169082"/>
                  <a:pt x="948260" y="1166298"/>
                </a:cubicBezTo>
                <a:cubicBezTo>
                  <a:pt x="963718" y="1164089"/>
                  <a:pt x="976680" y="1169754"/>
                  <a:pt x="986282" y="1178588"/>
                </a:cubicBezTo>
                <a:cubicBezTo>
                  <a:pt x="1003757" y="1194623"/>
                  <a:pt x="1022479" y="1190973"/>
                  <a:pt x="1041107" y="1185789"/>
                </a:cubicBezTo>
                <a:cubicBezTo>
                  <a:pt x="1050708" y="1183101"/>
                  <a:pt x="1058581" y="1183485"/>
                  <a:pt x="1067703" y="1186076"/>
                </a:cubicBezTo>
                <a:cubicBezTo>
                  <a:pt x="1088826" y="1192126"/>
                  <a:pt x="1102941" y="1208544"/>
                  <a:pt x="1116574" y="1222946"/>
                </a:cubicBezTo>
                <a:cubicBezTo>
                  <a:pt x="1128193" y="1235236"/>
                  <a:pt x="1141251" y="1242149"/>
                  <a:pt x="1155557" y="1247335"/>
                </a:cubicBezTo>
                <a:cubicBezTo>
                  <a:pt x="1173608" y="1253959"/>
                  <a:pt x="1187914" y="1251464"/>
                  <a:pt x="1196556" y="1235525"/>
                </a:cubicBezTo>
                <a:cubicBezTo>
                  <a:pt x="1198956" y="1231012"/>
                  <a:pt x="1203180" y="1225730"/>
                  <a:pt x="1207693" y="1224387"/>
                </a:cubicBezTo>
                <a:cubicBezTo>
                  <a:pt x="1229488" y="1217666"/>
                  <a:pt x="1251572" y="1207872"/>
                  <a:pt x="1274904" y="1213826"/>
                </a:cubicBezTo>
                <a:cubicBezTo>
                  <a:pt x="1307165" y="1221987"/>
                  <a:pt x="1338658" y="1221507"/>
                  <a:pt x="1370919" y="1213442"/>
                </a:cubicBezTo>
                <a:cubicBezTo>
                  <a:pt x="1423247" y="1200383"/>
                  <a:pt x="1475575" y="1186557"/>
                  <a:pt x="1530593" y="1189437"/>
                </a:cubicBezTo>
                <a:cubicBezTo>
                  <a:pt x="1539713" y="1189917"/>
                  <a:pt x="1550563" y="1184060"/>
                  <a:pt x="1558436" y="1178299"/>
                </a:cubicBezTo>
                <a:cubicBezTo>
                  <a:pt x="1573511" y="1167354"/>
                  <a:pt x="1572838" y="1166489"/>
                  <a:pt x="1589737" y="1175515"/>
                </a:cubicBezTo>
                <a:cubicBezTo>
                  <a:pt x="1593770" y="1177724"/>
                  <a:pt x="1598763" y="1179068"/>
                  <a:pt x="1601740" y="1182333"/>
                </a:cubicBezTo>
                <a:cubicBezTo>
                  <a:pt x="1616909" y="1198943"/>
                  <a:pt x="1635633" y="1194910"/>
                  <a:pt x="1654259" y="1192510"/>
                </a:cubicBezTo>
                <a:cubicBezTo>
                  <a:pt x="1657524" y="1192030"/>
                  <a:pt x="1661460" y="1191358"/>
                  <a:pt x="1664246" y="1192702"/>
                </a:cubicBezTo>
                <a:cubicBezTo>
                  <a:pt x="1676823" y="1198750"/>
                  <a:pt x="1687481" y="1196639"/>
                  <a:pt x="1698427" y="1188381"/>
                </a:cubicBezTo>
                <a:cubicBezTo>
                  <a:pt x="1707932" y="1181276"/>
                  <a:pt x="1718878" y="1177052"/>
                  <a:pt x="1730112" y="1185885"/>
                </a:cubicBezTo>
                <a:cubicBezTo>
                  <a:pt x="1755076" y="1205472"/>
                  <a:pt x="1781767" y="1206432"/>
                  <a:pt x="1809996" y="1194046"/>
                </a:cubicBezTo>
                <a:cubicBezTo>
                  <a:pt x="1830159" y="1185213"/>
                  <a:pt x="1850034" y="1183196"/>
                  <a:pt x="1871254" y="1192126"/>
                </a:cubicBezTo>
                <a:cubicBezTo>
                  <a:pt x="1879415" y="1195582"/>
                  <a:pt x="1889977" y="1193278"/>
                  <a:pt x="1899482" y="1194046"/>
                </a:cubicBezTo>
                <a:cubicBezTo>
                  <a:pt x="1904859" y="1194430"/>
                  <a:pt x="1910813" y="1194526"/>
                  <a:pt x="1915420" y="1196927"/>
                </a:cubicBezTo>
                <a:cubicBezTo>
                  <a:pt x="1927711" y="1203072"/>
                  <a:pt x="1939136" y="1210945"/>
                  <a:pt x="1951522" y="1216994"/>
                </a:cubicBezTo>
                <a:cubicBezTo>
                  <a:pt x="1957475" y="1219874"/>
                  <a:pt x="1964580" y="1221410"/>
                  <a:pt x="1971302" y="1221507"/>
                </a:cubicBezTo>
                <a:cubicBezTo>
                  <a:pt x="1991177" y="1221987"/>
                  <a:pt x="2011052" y="1221987"/>
                  <a:pt x="2030831" y="1221123"/>
                </a:cubicBezTo>
                <a:cubicBezTo>
                  <a:pt x="2063476" y="1219778"/>
                  <a:pt x="2096601" y="1219490"/>
                  <a:pt x="2120125" y="1190878"/>
                </a:cubicBezTo>
                <a:cubicBezTo>
                  <a:pt x="2122046" y="1188573"/>
                  <a:pt x="2126174" y="1187229"/>
                  <a:pt x="2129439" y="1186845"/>
                </a:cubicBezTo>
                <a:cubicBezTo>
                  <a:pt x="2144513" y="1185021"/>
                  <a:pt x="2159971" y="1184828"/>
                  <a:pt x="2174854" y="1181852"/>
                </a:cubicBezTo>
                <a:cubicBezTo>
                  <a:pt x="2186760" y="1179452"/>
                  <a:pt x="2196650" y="1180220"/>
                  <a:pt x="2205674" y="1188669"/>
                </a:cubicBezTo>
                <a:cubicBezTo>
                  <a:pt x="2217485" y="1199807"/>
                  <a:pt x="2231887" y="1206336"/>
                  <a:pt x="2247634" y="1202784"/>
                </a:cubicBezTo>
                <a:cubicBezTo>
                  <a:pt x="2263379" y="1199327"/>
                  <a:pt x="2273749" y="1206816"/>
                  <a:pt x="2285367" y="1214594"/>
                </a:cubicBezTo>
                <a:cubicBezTo>
                  <a:pt x="2293817" y="1220258"/>
                  <a:pt x="2303418" y="1227363"/>
                  <a:pt x="2312827" y="1227939"/>
                </a:cubicBezTo>
                <a:cubicBezTo>
                  <a:pt x="2334143" y="1229187"/>
                  <a:pt x="2352482" y="1248967"/>
                  <a:pt x="2375622" y="1237733"/>
                </a:cubicBezTo>
                <a:cubicBezTo>
                  <a:pt x="2377158" y="1236965"/>
                  <a:pt x="2379942" y="1238885"/>
                  <a:pt x="2382151" y="1239365"/>
                </a:cubicBezTo>
                <a:cubicBezTo>
                  <a:pt x="2399817" y="1243014"/>
                  <a:pt x="2416428" y="1239461"/>
                  <a:pt x="2429390" y="1227459"/>
                </a:cubicBezTo>
                <a:cubicBezTo>
                  <a:pt x="2446385" y="1211809"/>
                  <a:pt x="2465203" y="1210272"/>
                  <a:pt x="2486134" y="1215362"/>
                </a:cubicBezTo>
                <a:cubicBezTo>
                  <a:pt x="2492856" y="1216994"/>
                  <a:pt x="2499577" y="1218146"/>
                  <a:pt x="2506394" y="1219490"/>
                </a:cubicBezTo>
                <a:cubicBezTo>
                  <a:pt x="2515611" y="1221410"/>
                  <a:pt x="2524925" y="1223427"/>
                  <a:pt x="2534142" y="1225347"/>
                </a:cubicBezTo>
                <a:cubicBezTo>
                  <a:pt x="2543072" y="1227268"/>
                  <a:pt x="2552962" y="1230532"/>
                  <a:pt x="2559874" y="1222275"/>
                </a:cubicBezTo>
                <a:cubicBezTo>
                  <a:pt x="2565827" y="1215169"/>
                  <a:pt x="2570052" y="1215842"/>
                  <a:pt x="2575525" y="1221987"/>
                </a:cubicBezTo>
                <a:cubicBezTo>
                  <a:pt x="2594536" y="1243494"/>
                  <a:pt x="2617580" y="1256936"/>
                  <a:pt x="2646960" y="1257896"/>
                </a:cubicBezTo>
                <a:cubicBezTo>
                  <a:pt x="2653009" y="1258088"/>
                  <a:pt x="2659154" y="1259432"/>
                  <a:pt x="2665107" y="1260873"/>
                </a:cubicBezTo>
                <a:cubicBezTo>
                  <a:pt x="2668756" y="1261736"/>
                  <a:pt x="2673173" y="1262697"/>
                  <a:pt x="2675381" y="1265290"/>
                </a:cubicBezTo>
                <a:cubicBezTo>
                  <a:pt x="2692567" y="1285068"/>
                  <a:pt x="2713979" y="1298799"/>
                  <a:pt x="2737311" y="1309841"/>
                </a:cubicBezTo>
                <a:cubicBezTo>
                  <a:pt x="2745664" y="1313777"/>
                  <a:pt x="2754594" y="1317713"/>
                  <a:pt x="2763619" y="1318866"/>
                </a:cubicBezTo>
                <a:cubicBezTo>
                  <a:pt x="2773028" y="1320018"/>
                  <a:pt x="2782917" y="1318098"/>
                  <a:pt x="2792519" y="1317041"/>
                </a:cubicBezTo>
                <a:cubicBezTo>
                  <a:pt x="2798184" y="1316466"/>
                  <a:pt x="2804713" y="1316561"/>
                  <a:pt x="2809226" y="1313777"/>
                </a:cubicBezTo>
                <a:cubicBezTo>
                  <a:pt x="2823532" y="1305039"/>
                  <a:pt x="2837358" y="1295631"/>
                  <a:pt x="2850705" y="1285452"/>
                </a:cubicBezTo>
                <a:cubicBezTo>
                  <a:pt x="2862131" y="1276715"/>
                  <a:pt x="2864435" y="1275467"/>
                  <a:pt x="2874324" y="1286413"/>
                </a:cubicBezTo>
                <a:cubicBezTo>
                  <a:pt x="2884502" y="1297647"/>
                  <a:pt x="2897176" y="1303503"/>
                  <a:pt x="2911194" y="1305903"/>
                </a:cubicBezTo>
                <a:cubicBezTo>
                  <a:pt x="2933373" y="1309648"/>
                  <a:pt x="2955745" y="1312816"/>
                  <a:pt x="2978116" y="1314641"/>
                </a:cubicBezTo>
                <a:cubicBezTo>
                  <a:pt x="2998375" y="1316273"/>
                  <a:pt x="3008073" y="1307440"/>
                  <a:pt x="3012106" y="1287373"/>
                </a:cubicBezTo>
                <a:cubicBezTo>
                  <a:pt x="3014410" y="1276235"/>
                  <a:pt x="3017387" y="1264137"/>
                  <a:pt x="3029676" y="1261161"/>
                </a:cubicBezTo>
                <a:cubicBezTo>
                  <a:pt x="3049744" y="1256360"/>
                  <a:pt x="3070579" y="1254248"/>
                  <a:pt x="3080469" y="1230724"/>
                </a:cubicBezTo>
                <a:cubicBezTo>
                  <a:pt x="3085941" y="1235909"/>
                  <a:pt x="3089302" y="1238981"/>
                  <a:pt x="3092567" y="1242054"/>
                </a:cubicBezTo>
                <a:cubicBezTo>
                  <a:pt x="3101592" y="1250599"/>
                  <a:pt x="3120314" y="1254248"/>
                  <a:pt x="3129821" y="1246855"/>
                </a:cubicBezTo>
                <a:cubicBezTo>
                  <a:pt x="3143839" y="1236101"/>
                  <a:pt x="3156705" y="1238117"/>
                  <a:pt x="3170147" y="1246471"/>
                </a:cubicBezTo>
                <a:cubicBezTo>
                  <a:pt x="3192615" y="1260297"/>
                  <a:pt x="3217674" y="1257128"/>
                  <a:pt x="3240429" y="1251559"/>
                </a:cubicBezTo>
                <a:cubicBezTo>
                  <a:pt x="3257617" y="1247430"/>
                  <a:pt x="3275956" y="1239845"/>
                  <a:pt x="3287189" y="1222466"/>
                </a:cubicBezTo>
                <a:cubicBezTo>
                  <a:pt x="3290741" y="1216898"/>
                  <a:pt x="3298711" y="1214113"/>
                  <a:pt x="3305049" y="1210465"/>
                </a:cubicBezTo>
                <a:cubicBezTo>
                  <a:pt x="3310329" y="1207488"/>
                  <a:pt x="3315898" y="1204704"/>
                  <a:pt x="3321755" y="1202784"/>
                </a:cubicBezTo>
                <a:cubicBezTo>
                  <a:pt x="3327995" y="1200671"/>
                  <a:pt x="3334909" y="1197598"/>
                  <a:pt x="3341055" y="1198463"/>
                </a:cubicBezTo>
                <a:cubicBezTo>
                  <a:pt x="3359681" y="1200959"/>
                  <a:pt x="3374467" y="1196062"/>
                  <a:pt x="3387621" y="1182140"/>
                </a:cubicBezTo>
                <a:cubicBezTo>
                  <a:pt x="3394439" y="1174939"/>
                  <a:pt x="3404520" y="1166202"/>
                  <a:pt x="3413161" y="1166105"/>
                </a:cubicBezTo>
                <a:cubicBezTo>
                  <a:pt x="3434189" y="1165818"/>
                  <a:pt x="3451663" y="1158905"/>
                  <a:pt x="3470579" y="1150647"/>
                </a:cubicBezTo>
                <a:cubicBezTo>
                  <a:pt x="3482772" y="1145366"/>
                  <a:pt x="3496598" y="1141718"/>
                  <a:pt x="3509657" y="1136821"/>
                </a:cubicBezTo>
                <a:cubicBezTo>
                  <a:pt x="3524923" y="1131060"/>
                  <a:pt x="3541534" y="1128948"/>
                  <a:pt x="3550847" y="1113009"/>
                </a:cubicBezTo>
                <a:cubicBezTo>
                  <a:pt x="3551903" y="1111281"/>
                  <a:pt x="3555072" y="1110993"/>
                  <a:pt x="3556608" y="1109361"/>
                </a:cubicBezTo>
                <a:cubicBezTo>
                  <a:pt x="3561505" y="1104368"/>
                  <a:pt x="3567842" y="1099760"/>
                  <a:pt x="3570435" y="1093710"/>
                </a:cubicBezTo>
                <a:cubicBezTo>
                  <a:pt x="3577923" y="1076044"/>
                  <a:pt x="3583780" y="1057800"/>
                  <a:pt x="3590501" y="1039846"/>
                </a:cubicBezTo>
                <a:cubicBezTo>
                  <a:pt x="3591942" y="1036005"/>
                  <a:pt x="3593285" y="1031108"/>
                  <a:pt x="3596263" y="1028900"/>
                </a:cubicBezTo>
                <a:cubicBezTo>
                  <a:pt x="3613449" y="1016226"/>
                  <a:pt x="3630925" y="1004032"/>
                  <a:pt x="3648591" y="992030"/>
                </a:cubicBezTo>
                <a:cubicBezTo>
                  <a:pt x="3655696" y="987229"/>
                  <a:pt x="3661649" y="989918"/>
                  <a:pt x="3667986" y="995487"/>
                </a:cubicBezTo>
                <a:cubicBezTo>
                  <a:pt x="3674131" y="1000768"/>
                  <a:pt x="3681717" y="1006240"/>
                  <a:pt x="3689397" y="1007585"/>
                </a:cubicBezTo>
                <a:cubicBezTo>
                  <a:pt x="3704760" y="1010177"/>
                  <a:pt x="3720698" y="1010753"/>
                  <a:pt x="3736349" y="1010753"/>
                </a:cubicBezTo>
                <a:cubicBezTo>
                  <a:pt x="3742205" y="1010753"/>
                  <a:pt x="3748446" y="1007297"/>
                  <a:pt x="3753919" y="1004513"/>
                </a:cubicBezTo>
                <a:cubicBezTo>
                  <a:pt x="3764289" y="999231"/>
                  <a:pt x="3773890" y="992126"/>
                  <a:pt x="3784643" y="987710"/>
                </a:cubicBezTo>
                <a:cubicBezTo>
                  <a:pt x="3797126" y="982621"/>
                  <a:pt x="3804615" y="974459"/>
                  <a:pt x="3808359" y="961689"/>
                </a:cubicBezTo>
                <a:cubicBezTo>
                  <a:pt x="3813929" y="942679"/>
                  <a:pt x="3827179" y="929428"/>
                  <a:pt x="3842829" y="918674"/>
                </a:cubicBezTo>
                <a:cubicBezTo>
                  <a:pt x="3862705" y="904944"/>
                  <a:pt x="3886421" y="905616"/>
                  <a:pt x="3908983" y="902256"/>
                </a:cubicBezTo>
                <a:cubicBezTo>
                  <a:pt x="3917625" y="901008"/>
                  <a:pt x="3926555" y="899951"/>
                  <a:pt x="3934428" y="896783"/>
                </a:cubicBezTo>
                <a:cubicBezTo>
                  <a:pt x="3964288" y="884877"/>
                  <a:pt x="3994149" y="873548"/>
                  <a:pt x="4026987" y="873835"/>
                </a:cubicBezTo>
                <a:cubicBezTo>
                  <a:pt x="4029674" y="873835"/>
                  <a:pt x="4032363" y="873548"/>
                  <a:pt x="4035051" y="873067"/>
                </a:cubicBezTo>
                <a:cubicBezTo>
                  <a:pt x="4058383" y="869131"/>
                  <a:pt x="4082483" y="867594"/>
                  <a:pt x="4099189" y="846664"/>
                </a:cubicBezTo>
                <a:cubicBezTo>
                  <a:pt x="4102261" y="842823"/>
                  <a:pt x="4109271" y="841671"/>
                  <a:pt x="4114647" y="840134"/>
                </a:cubicBezTo>
                <a:cubicBezTo>
                  <a:pt x="4123961" y="837638"/>
                  <a:pt x="4130203" y="832549"/>
                  <a:pt x="4133563" y="823427"/>
                </a:cubicBezTo>
                <a:cubicBezTo>
                  <a:pt x="4139229" y="807681"/>
                  <a:pt x="4145949" y="792223"/>
                  <a:pt x="4151039" y="776284"/>
                </a:cubicBezTo>
                <a:cubicBezTo>
                  <a:pt x="4154591" y="765338"/>
                  <a:pt x="4161215" y="759289"/>
                  <a:pt x="4171489" y="754776"/>
                </a:cubicBezTo>
                <a:cubicBezTo>
                  <a:pt x="4177251" y="752280"/>
                  <a:pt x="4182243" y="746808"/>
                  <a:pt x="4186372" y="741718"/>
                </a:cubicBezTo>
                <a:cubicBezTo>
                  <a:pt x="4191365" y="735573"/>
                  <a:pt x="4193957" y="727412"/>
                  <a:pt x="4199429" y="721940"/>
                </a:cubicBezTo>
                <a:cubicBezTo>
                  <a:pt x="4212775" y="708305"/>
                  <a:pt x="4216905" y="693231"/>
                  <a:pt x="4212487" y="674604"/>
                </a:cubicBezTo>
                <a:cubicBezTo>
                  <a:pt x="4208551" y="658090"/>
                  <a:pt x="4218921" y="636006"/>
                  <a:pt x="4232555" y="632645"/>
                </a:cubicBezTo>
                <a:cubicBezTo>
                  <a:pt x="4247629" y="628900"/>
                  <a:pt x="4257999" y="619684"/>
                  <a:pt x="4268657" y="609410"/>
                </a:cubicBezTo>
                <a:cubicBezTo>
                  <a:pt x="4274609" y="603649"/>
                  <a:pt x="4282963" y="598656"/>
                  <a:pt x="4291028" y="597216"/>
                </a:cubicBezTo>
                <a:cubicBezTo>
                  <a:pt x="4321657" y="591647"/>
                  <a:pt x="4350557" y="598464"/>
                  <a:pt x="4379651" y="609506"/>
                </a:cubicBezTo>
                <a:cubicBezTo>
                  <a:pt x="4398661" y="616707"/>
                  <a:pt x="4419784" y="618627"/>
                  <a:pt x="4440139" y="621507"/>
                </a:cubicBezTo>
                <a:cubicBezTo>
                  <a:pt x="4446477" y="622371"/>
                  <a:pt x="4454542" y="620452"/>
                  <a:pt x="4460015" y="616899"/>
                </a:cubicBezTo>
                <a:cubicBezTo>
                  <a:pt x="4479218" y="604609"/>
                  <a:pt x="4498325" y="591935"/>
                  <a:pt x="4516183" y="577724"/>
                </a:cubicBezTo>
                <a:cubicBezTo>
                  <a:pt x="4532795" y="564379"/>
                  <a:pt x="4551517" y="558810"/>
                  <a:pt x="4571681" y="560250"/>
                </a:cubicBezTo>
                <a:cubicBezTo>
                  <a:pt x="4586371" y="561306"/>
                  <a:pt x="4599621" y="558905"/>
                  <a:pt x="4613447" y="555257"/>
                </a:cubicBezTo>
                <a:cubicBezTo>
                  <a:pt x="4624969" y="552185"/>
                  <a:pt x="4637643" y="550072"/>
                  <a:pt x="4649355" y="551417"/>
                </a:cubicBezTo>
                <a:cubicBezTo>
                  <a:pt x="4665775" y="553337"/>
                  <a:pt x="4679313" y="550553"/>
                  <a:pt x="4692467" y="540663"/>
                </a:cubicBezTo>
                <a:cubicBezTo>
                  <a:pt x="4699476" y="535382"/>
                  <a:pt x="4708502" y="532598"/>
                  <a:pt x="4716855" y="528949"/>
                </a:cubicBezTo>
                <a:cubicBezTo>
                  <a:pt x="4729721" y="523284"/>
                  <a:pt x="4743067" y="518483"/>
                  <a:pt x="4755645" y="512147"/>
                </a:cubicBezTo>
                <a:cubicBezTo>
                  <a:pt x="4769183" y="505425"/>
                  <a:pt x="4781569" y="496112"/>
                  <a:pt x="4795395" y="490351"/>
                </a:cubicBezTo>
                <a:cubicBezTo>
                  <a:pt x="4810278" y="484110"/>
                  <a:pt x="4819879" y="474605"/>
                  <a:pt x="4825928" y="459818"/>
                </a:cubicBezTo>
                <a:cubicBezTo>
                  <a:pt x="4829769" y="450504"/>
                  <a:pt x="4835049" y="440615"/>
                  <a:pt x="4842347" y="434086"/>
                </a:cubicBezTo>
                <a:cubicBezTo>
                  <a:pt x="4857422" y="420740"/>
                  <a:pt x="4875087" y="410370"/>
                  <a:pt x="4890451" y="397216"/>
                </a:cubicBezTo>
                <a:cubicBezTo>
                  <a:pt x="4912054" y="378781"/>
                  <a:pt x="4932025" y="359194"/>
                  <a:pt x="4933945" y="327701"/>
                </a:cubicBezTo>
                <a:cubicBezTo>
                  <a:pt x="4935001" y="310322"/>
                  <a:pt x="4944219" y="302929"/>
                  <a:pt x="4961214" y="298801"/>
                </a:cubicBezTo>
                <a:cubicBezTo>
                  <a:pt x="4966878" y="297457"/>
                  <a:pt x="4974945" y="294864"/>
                  <a:pt x="4976672" y="290639"/>
                </a:cubicBezTo>
                <a:cubicBezTo>
                  <a:pt x="4981857" y="278061"/>
                  <a:pt x="4992610" y="275565"/>
                  <a:pt x="5002979" y="270573"/>
                </a:cubicBezTo>
                <a:cubicBezTo>
                  <a:pt x="5009221" y="267596"/>
                  <a:pt x="5016903" y="261739"/>
                  <a:pt x="5018535" y="255690"/>
                </a:cubicBezTo>
                <a:cubicBezTo>
                  <a:pt x="5025255" y="231206"/>
                  <a:pt x="5043690" y="216804"/>
                  <a:pt x="5061069" y="200961"/>
                </a:cubicBezTo>
                <a:cubicBezTo>
                  <a:pt x="5066158" y="196256"/>
                  <a:pt x="5071631" y="190879"/>
                  <a:pt x="5074127" y="184735"/>
                </a:cubicBezTo>
                <a:cubicBezTo>
                  <a:pt x="5079409" y="171484"/>
                  <a:pt x="5087281" y="161882"/>
                  <a:pt x="5101108" y="156891"/>
                </a:cubicBezTo>
                <a:cubicBezTo>
                  <a:pt x="5105524" y="155354"/>
                  <a:pt x="5109557" y="151801"/>
                  <a:pt x="5112918" y="148441"/>
                </a:cubicBezTo>
                <a:cubicBezTo>
                  <a:pt x="5120119" y="141144"/>
                  <a:pt x="5126167" y="132598"/>
                  <a:pt x="5133753" y="125782"/>
                </a:cubicBezTo>
                <a:cubicBezTo>
                  <a:pt x="5153051" y="108211"/>
                  <a:pt x="5172159" y="90928"/>
                  <a:pt x="5183393" y="66348"/>
                </a:cubicBezTo>
                <a:cubicBezTo>
                  <a:pt x="5188865" y="54346"/>
                  <a:pt x="5195107" y="41288"/>
                  <a:pt x="5204709" y="33030"/>
                </a:cubicBezTo>
                <a:cubicBezTo>
                  <a:pt x="5216903" y="22565"/>
                  <a:pt x="5232937" y="16612"/>
                  <a:pt x="5247243" y="8451"/>
                </a:cubicBezTo>
                <a:close/>
              </a:path>
            </a:pathLst>
          </a:custGeom>
          <a:blipFill dpi="0" rotWithShape="1">
            <a:blip r:embed="rId3">
              <a:alphaModFix amt="57000"/>
            </a:blip>
            <a:srcRect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8919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Slide Background Fill">
            <a:extLst>
              <a:ext uri="{FF2B5EF4-FFF2-40B4-BE49-F238E27FC236}">
                <a16:creationId xmlns:a16="http://schemas.microsoft.com/office/drawing/2014/main" id="{C7D023E4-8DE1-436E-9847-ED6A4B4B04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1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FEC590B-3306-47E9-BD67-97F3F76169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88952" cy="6858000"/>
            <a:chOff x="651279" y="598259"/>
            <a:chExt cx="10889442" cy="5680742"/>
          </a:xfrm>
        </p:grpSpPr>
        <p:sp>
          <p:nvSpPr>
            <p:cNvPr id="10" name="Color">
              <a:extLst>
                <a:ext uri="{FF2B5EF4-FFF2-40B4-BE49-F238E27FC236}">
                  <a16:creationId xmlns:a16="http://schemas.microsoft.com/office/drawing/2014/main" id="{54F87DBC-E43C-4CE4-A8C5-61E3D68194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Color">
              <a:extLst>
                <a:ext uri="{FF2B5EF4-FFF2-40B4-BE49-F238E27FC236}">
                  <a16:creationId xmlns:a16="http://schemas.microsoft.com/office/drawing/2014/main" id="{CD39A88A-7F84-4ACA-877B-E28BC26CD8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47AAF5E-1692-48C9-98FB-6432BF0BC4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F36A26D-E71D-4663-B197-8B7BFA37AD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A821CEB-DA96-4952-93B9-81F9C42BAD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8C8EDE0-D69B-4F65-9AB7-DDE7EAD78E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46F0982-BF10-4BF6-842A-F631654FF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2B313509-2128-42CA-81B6-C9EC23E44C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1589188C-E06E-4F8A-BDD1-02ADF1408F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B4E610F-FCD0-483F-B9F2-6DF2C28FE8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8F8E85D-2254-3C10-F56A-5D04EF690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9708" y="666351"/>
            <a:ext cx="10558405" cy="304433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8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Philippians 2:5-11- helps us understand what it means to follow Jesus. List in the spaces the attributes and actions of Jesus  that His followers should imitate</a:t>
            </a:r>
          </a:p>
        </p:txBody>
      </p:sp>
    </p:spTree>
    <p:extLst>
      <p:ext uri="{BB962C8B-B14F-4D97-AF65-F5344CB8AC3E}">
        <p14:creationId xmlns:p14="http://schemas.microsoft.com/office/powerpoint/2010/main" val="2131446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8A059-DBCB-3CB6-1B35-C42FFFFD1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0706" y="101600"/>
            <a:ext cx="5713506" cy="998072"/>
          </a:xfrm>
        </p:spPr>
        <p:txBody>
          <a:bodyPr/>
          <a:lstStyle/>
          <a:p>
            <a:r>
              <a:rPr lang="en-US" sz="4400" kern="1200" dirty="0">
                <a:latin typeface="+mj-lt"/>
                <a:ea typeface="+mj-ea"/>
                <a:cs typeface="+mj-cs"/>
              </a:rPr>
              <a:t>Philippians 2:5-11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AAEC63-9A80-7A2C-9DD2-30868C1846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15153" y="1016000"/>
            <a:ext cx="5804647" cy="5740400"/>
          </a:xfrm>
        </p:spPr>
        <p:txBody>
          <a:bodyPr>
            <a:normAutofit fontScale="77500" lnSpcReduction="20000"/>
          </a:bodyPr>
          <a:lstStyle/>
          <a:p>
            <a:pPr marL="0" indent="0" algn="l">
              <a:buNone/>
            </a:pPr>
            <a:r>
              <a:rPr lang="en-US" b="1" i="0" baseline="30000" dirty="0">
                <a:solidFill>
                  <a:srgbClr val="000000"/>
                </a:solidFill>
                <a:effectLst/>
                <a:latin typeface="system-ui"/>
              </a:rPr>
              <a:t>5 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In your relationships with one another, have the same mindset as Christ Jesus:</a:t>
            </a:r>
          </a:p>
          <a:p>
            <a:pPr marL="0" indent="0" algn="l">
              <a:buNone/>
            </a:pPr>
            <a:r>
              <a:rPr lang="en-US" b="1" i="0" baseline="30000" dirty="0">
                <a:solidFill>
                  <a:srgbClr val="000000"/>
                </a:solidFill>
                <a:effectLst/>
                <a:latin typeface="system-ui"/>
              </a:rPr>
              <a:t>6 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Who, being in very nature God,</a:t>
            </a:r>
            <a:br>
              <a:rPr lang="en-US" b="0" i="0" dirty="0">
                <a:solidFill>
                  <a:srgbClr val="000000"/>
                </a:solidFill>
                <a:effectLst/>
                <a:latin typeface="system-ui"/>
              </a:rPr>
            </a:br>
            <a:r>
              <a:rPr lang="en-US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   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did not consider equality with God something to be used to his own advantage;</a:t>
            </a:r>
            <a:br>
              <a:rPr lang="en-US" b="0" i="0" dirty="0">
                <a:solidFill>
                  <a:srgbClr val="000000"/>
                </a:solidFill>
                <a:effectLst/>
                <a:latin typeface="system-ui"/>
              </a:rPr>
            </a:br>
            <a:r>
              <a:rPr lang="en-US" b="1" i="0" baseline="30000" dirty="0">
                <a:solidFill>
                  <a:srgbClr val="000000"/>
                </a:solidFill>
                <a:effectLst/>
                <a:latin typeface="system-ui"/>
              </a:rPr>
              <a:t> 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rather, he made himself nothing</a:t>
            </a:r>
            <a:br>
              <a:rPr lang="en-US" b="0" i="0" dirty="0">
                <a:solidFill>
                  <a:srgbClr val="000000"/>
                </a:solidFill>
                <a:effectLst/>
                <a:latin typeface="system-ui"/>
              </a:rPr>
            </a:br>
            <a:r>
              <a:rPr lang="en-US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   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by taking the very nature</a:t>
            </a:r>
            <a:r>
              <a:rPr lang="en-US" baseline="30000" dirty="0">
                <a:solidFill>
                  <a:srgbClr val="000000"/>
                </a:solidFill>
                <a:latin typeface="system-ui"/>
              </a:rPr>
              <a:t> 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of a servant,</a:t>
            </a:r>
            <a:br>
              <a:rPr lang="en-US" b="0" i="0" dirty="0">
                <a:solidFill>
                  <a:srgbClr val="000000"/>
                </a:solidFill>
                <a:effectLst/>
                <a:latin typeface="system-ui"/>
              </a:rPr>
            </a:br>
            <a:r>
              <a:rPr lang="en-US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   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being made in human likeness.</a:t>
            </a:r>
            <a:br>
              <a:rPr lang="en-US" b="0" i="0" dirty="0">
                <a:solidFill>
                  <a:srgbClr val="000000"/>
                </a:solidFill>
                <a:effectLst/>
                <a:latin typeface="system-ui"/>
              </a:rPr>
            </a:br>
            <a:r>
              <a:rPr lang="en-US" b="1" i="0" baseline="30000" dirty="0">
                <a:solidFill>
                  <a:srgbClr val="000000"/>
                </a:solidFill>
                <a:effectLst/>
                <a:latin typeface="system-ui"/>
              </a:rPr>
              <a:t>8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And being found in appearance as a man,</a:t>
            </a:r>
            <a:br>
              <a:rPr lang="en-US" b="0" i="0" dirty="0">
                <a:solidFill>
                  <a:srgbClr val="000000"/>
                </a:solidFill>
                <a:effectLst/>
                <a:latin typeface="system-ui"/>
              </a:rPr>
            </a:br>
            <a:r>
              <a:rPr lang="en-US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   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he humbled himself</a:t>
            </a:r>
            <a:br>
              <a:rPr lang="en-US" b="0" i="0" dirty="0">
                <a:solidFill>
                  <a:srgbClr val="000000"/>
                </a:solidFill>
                <a:effectLst/>
                <a:latin typeface="system-ui"/>
              </a:rPr>
            </a:br>
            <a:r>
              <a:rPr lang="en-US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   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by becoming obedient to death—</a:t>
            </a:r>
            <a:br>
              <a:rPr lang="en-US" b="0" i="0" dirty="0">
                <a:solidFill>
                  <a:srgbClr val="000000"/>
                </a:solidFill>
                <a:effectLst/>
                <a:latin typeface="system-ui"/>
              </a:rPr>
            </a:b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        even death on a cross!</a:t>
            </a:r>
          </a:p>
          <a:p>
            <a:pPr marL="0" indent="0" algn="l">
              <a:buNone/>
            </a:pPr>
            <a:r>
              <a:rPr lang="en-US" b="1" i="0" baseline="30000" dirty="0">
                <a:solidFill>
                  <a:srgbClr val="000000"/>
                </a:solidFill>
                <a:effectLst/>
                <a:latin typeface="system-ui"/>
              </a:rPr>
              <a:t>9 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Therefore God exalted him to the highest place</a:t>
            </a:r>
            <a:br>
              <a:rPr lang="en-US" b="0" i="0" dirty="0">
                <a:solidFill>
                  <a:srgbClr val="000000"/>
                </a:solidFill>
                <a:effectLst/>
                <a:latin typeface="system-ui"/>
              </a:rPr>
            </a:br>
            <a:r>
              <a:rPr lang="en-US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   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and gave him the name that is above every name,</a:t>
            </a:r>
            <a:br>
              <a:rPr lang="en-US" b="0" i="0" dirty="0">
                <a:solidFill>
                  <a:srgbClr val="000000"/>
                </a:solidFill>
                <a:effectLst/>
                <a:latin typeface="system-ui"/>
              </a:rPr>
            </a:br>
            <a:r>
              <a:rPr lang="en-US" b="1" i="0" baseline="30000" dirty="0">
                <a:solidFill>
                  <a:srgbClr val="000000"/>
                </a:solidFill>
                <a:effectLst/>
                <a:latin typeface="system-ui"/>
              </a:rPr>
              <a:t>10 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that at the name of Jesus every knee should bow,</a:t>
            </a:r>
            <a:br>
              <a:rPr lang="en-US" b="0" i="0" dirty="0">
                <a:solidFill>
                  <a:srgbClr val="000000"/>
                </a:solidFill>
                <a:effectLst/>
                <a:latin typeface="system-ui"/>
              </a:rPr>
            </a:br>
            <a:r>
              <a:rPr lang="en-US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   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in heaven and on earth and under the earth,</a:t>
            </a:r>
            <a:br>
              <a:rPr lang="en-US" b="0" i="0" dirty="0">
                <a:solidFill>
                  <a:srgbClr val="000000"/>
                </a:solidFill>
                <a:effectLst/>
                <a:latin typeface="system-ui"/>
              </a:rPr>
            </a:br>
            <a:r>
              <a:rPr lang="en-US" b="1" i="0" baseline="30000" dirty="0">
                <a:solidFill>
                  <a:srgbClr val="000000"/>
                </a:solidFill>
                <a:effectLst/>
                <a:latin typeface="system-ui"/>
              </a:rPr>
              <a:t>11 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and every tongue acknowledge that Jesus Christ is Lord,</a:t>
            </a:r>
            <a:br>
              <a:rPr lang="en-US" b="0" i="0" dirty="0">
                <a:solidFill>
                  <a:srgbClr val="000000"/>
                </a:solidFill>
                <a:effectLst/>
                <a:latin typeface="system-ui"/>
              </a:rPr>
            </a:br>
            <a:r>
              <a:rPr lang="en-US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   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to the glory of God, the Father.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05E5D7-36B4-F365-A3BE-66ED998B83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016000"/>
            <a:ext cx="5804647" cy="559995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32382431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33B84-7256-9FA0-8DD7-8704F4F063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766"/>
            <a:ext cx="10515600" cy="866588"/>
          </a:xfrm>
        </p:spPr>
        <p:txBody>
          <a:bodyPr/>
          <a:lstStyle/>
          <a:p>
            <a:r>
              <a:rPr lang="en-US" dirty="0"/>
              <a:t>Mark 1-4 (Reading Assignment for the Week)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8413AA-9BE2-D73D-007A-3B7A4F598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26354"/>
            <a:ext cx="12192000" cy="5931646"/>
          </a:xfrm>
        </p:spPr>
        <p:txBody>
          <a:bodyPr>
            <a:normAutofit fontScale="85000" lnSpcReduction="10000"/>
          </a:bodyPr>
          <a:lstStyle/>
          <a:p>
            <a:pPr marL="0" indent="0" algn="l" fontAlgn="ctr">
              <a:lnSpc>
                <a:spcPts val="1800"/>
              </a:lnSpc>
              <a:spcAft>
                <a:spcPts val="750"/>
              </a:spcAft>
              <a:buNone/>
            </a:pPr>
            <a:r>
              <a:rPr lang="en-US" b="0" i="0" dirty="0">
                <a:solidFill>
                  <a:srgbClr val="001D35"/>
                </a:solidFill>
                <a:effectLst/>
                <a:latin typeface="Google Sans"/>
              </a:rPr>
              <a:t>Mark 1-4 of the Bible introduces </a:t>
            </a:r>
            <a:r>
              <a:rPr lang="en-US" b="1" i="0" dirty="0">
                <a:solidFill>
                  <a:srgbClr val="001D35"/>
                </a:solidFill>
                <a:effectLst/>
                <a:latin typeface="Google Sans"/>
              </a:rPr>
              <a:t>John the Baptist</a:t>
            </a:r>
            <a:r>
              <a:rPr lang="en-US" b="0" i="0" dirty="0">
                <a:solidFill>
                  <a:srgbClr val="001D35"/>
                </a:solidFill>
                <a:effectLst/>
                <a:latin typeface="Google Sans"/>
              </a:rPr>
              <a:t>, </a:t>
            </a:r>
            <a:r>
              <a:rPr lang="en-US" b="1" i="0" dirty="0">
                <a:solidFill>
                  <a:srgbClr val="001D35"/>
                </a:solidFill>
                <a:effectLst/>
                <a:latin typeface="Google Sans"/>
              </a:rPr>
              <a:t>Jesus' baptism</a:t>
            </a:r>
            <a:r>
              <a:rPr lang="en-US" b="0" i="0" dirty="0">
                <a:solidFill>
                  <a:srgbClr val="001D35"/>
                </a:solidFill>
                <a:effectLst/>
                <a:latin typeface="Google Sans"/>
              </a:rPr>
              <a:t>, and </a:t>
            </a:r>
            <a:r>
              <a:rPr lang="en-US" b="1" i="0" dirty="0">
                <a:effectLst/>
                <a:latin typeface="Google Sans"/>
              </a:rPr>
              <a:t>the calling of the first four disciples:</a:t>
            </a:r>
            <a:r>
              <a:rPr lang="en-US" b="0" i="0" dirty="0">
                <a:solidFill>
                  <a:srgbClr val="001D35"/>
                </a:solidFill>
                <a:effectLst/>
                <a:latin typeface="Google Sans"/>
              </a:rPr>
              <a:t> </a:t>
            </a:r>
          </a:p>
          <a:p>
            <a:pPr marL="0" indent="0" algn="l">
              <a:lnSpc>
                <a:spcPts val="1650"/>
              </a:lnSpc>
              <a:spcBef>
                <a:spcPts val="750"/>
              </a:spcBef>
              <a:spcAft>
                <a:spcPts val="600"/>
              </a:spcAft>
              <a:buNone/>
            </a:pPr>
            <a:r>
              <a:rPr lang="en-US" b="1" i="0" dirty="0">
                <a:solidFill>
                  <a:schemeClr val="accent2"/>
                </a:solidFill>
                <a:effectLst/>
                <a:latin typeface="Google Sans"/>
              </a:rPr>
              <a:t>John the Baptist</a:t>
            </a:r>
            <a:endParaRPr lang="en-US" b="0" i="0" dirty="0">
              <a:solidFill>
                <a:schemeClr val="accent2"/>
              </a:solidFill>
              <a:effectLst/>
              <a:latin typeface="Google Sans"/>
            </a:endParaRPr>
          </a:p>
          <a:p>
            <a:pPr algn="l" fontAlgn="ctr">
              <a:lnSpc>
                <a:spcPts val="1650"/>
              </a:lnSpc>
              <a:spcBef>
                <a:spcPts val="75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1D35"/>
                </a:solidFill>
                <a:effectLst/>
                <a:latin typeface="Google Sans"/>
              </a:rPr>
              <a:t>God's messenger who prepared the world for the Messiah by baptizing people who wanted to change their lives and align with God's will. John's baptism was a sign of repentance and forgiveness, and it taught people that they needed to turn from their sins. </a:t>
            </a:r>
          </a:p>
          <a:p>
            <a:pPr marL="0" indent="0" algn="l">
              <a:lnSpc>
                <a:spcPts val="1650"/>
              </a:lnSpc>
              <a:spcBef>
                <a:spcPts val="750"/>
              </a:spcBef>
              <a:spcAft>
                <a:spcPts val="600"/>
              </a:spcAft>
              <a:buNone/>
            </a:pPr>
            <a:r>
              <a:rPr lang="en-US" b="1" i="0" dirty="0">
                <a:solidFill>
                  <a:schemeClr val="accent2"/>
                </a:solidFill>
                <a:effectLst/>
                <a:latin typeface="Google Sans"/>
              </a:rPr>
              <a:t>Jesus' baptism</a:t>
            </a:r>
            <a:endParaRPr lang="en-US" b="0" i="0" dirty="0">
              <a:solidFill>
                <a:schemeClr val="accent2"/>
              </a:solidFill>
              <a:effectLst/>
              <a:latin typeface="Google Sans"/>
            </a:endParaRPr>
          </a:p>
          <a:p>
            <a:pPr algn="l" fontAlgn="ctr">
              <a:lnSpc>
                <a:spcPts val="1650"/>
              </a:lnSpc>
              <a:spcBef>
                <a:spcPts val="75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1D35"/>
                </a:solidFill>
                <a:effectLst/>
                <a:latin typeface="Google Sans"/>
              </a:rPr>
              <a:t>Jesus' baptism signaled the coming of God's fulfillment and the need for people to recognize their Savior. </a:t>
            </a:r>
          </a:p>
          <a:p>
            <a:pPr marL="0" indent="0" algn="l">
              <a:lnSpc>
                <a:spcPts val="1650"/>
              </a:lnSpc>
              <a:spcBef>
                <a:spcPts val="750"/>
              </a:spcBef>
              <a:spcAft>
                <a:spcPts val="600"/>
              </a:spcAft>
              <a:buNone/>
            </a:pPr>
            <a:r>
              <a:rPr lang="en-US" b="1" i="0" dirty="0">
                <a:solidFill>
                  <a:schemeClr val="accent2"/>
                </a:solidFill>
                <a:effectLst/>
                <a:latin typeface="Google Sans"/>
              </a:rPr>
              <a:t>Calling of the disciples</a:t>
            </a:r>
            <a:endParaRPr lang="en-US" b="0" i="0" dirty="0">
              <a:solidFill>
                <a:schemeClr val="accent2"/>
              </a:solidFill>
              <a:effectLst/>
              <a:latin typeface="Google Sans"/>
            </a:endParaRPr>
          </a:p>
          <a:p>
            <a:pPr algn="l" fontAlgn="ctr">
              <a:lnSpc>
                <a:spcPts val="1650"/>
              </a:lnSpc>
              <a:spcBef>
                <a:spcPts val="75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1D35"/>
                </a:solidFill>
                <a:effectLst/>
                <a:latin typeface="Google Sans"/>
              </a:rPr>
              <a:t>Mark briefly notes the calling of the first four disciples. </a:t>
            </a:r>
          </a:p>
          <a:p>
            <a:pPr marL="0" indent="0" algn="l">
              <a:lnSpc>
                <a:spcPts val="1650"/>
              </a:lnSpc>
              <a:spcBef>
                <a:spcPts val="750"/>
              </a:spcBef>
              <a:spcAft>
                <a:spcPts val="600"/>
              </a:spcAft>
              <a:buNone/>
            </a:pPr>
            <a:r>
              <a:rPr lang="en-US" b="1" i="0" dirty="0">
                <a:solidFill>
                  <a:schemeClr val="accent2"/>
                </a:solidFill>
                <a:effectLst/>
                <a:latin typeface="Google Sans"/>
              </a:rPr>
              <a:t>Jesus' teaching and healings</a:t>
            </a:r>
            <a:endParaRPr lang="en-US" b="0" i="0" dirty="0">
              <a:solidFill>
                <a:schemeClr val="accent2"/>
              </a:solidFill>
              <a:effectLst/>
              <a:latin typeface="Google Sans"/>
            </a:endParaRPr>
          </a:p>
          <a:p>
            <a:pPr algn="l" fontAlgn="ctr">
              <a:lnSpc>
                <a:spcPts val="1650"/>
              </a:lnSpc>
              <a:spcBef>
                <a:spcPts val="75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1D35"/>
                </a:solidFill>
                <a:effectLst/>
                <a:latin typeface="Google Sans"/>
              </a:rPr>
              <a:t>After being baptized, Jesus began teaching in the synagogue and performing miraculous healings that spread his fame. </a:t>
            </a:r>
          </a:p>
          <a:p>
            <a:pPr marL="0" indent="0" algn="l">
              <a:lnSpc>
                <a:spcPts val="1650"/>
              </a:lnSpc>
              <a:spcBef>
                <a:spcPts val="750"/>
              </a:spcBef>
              <a:spcAft>
                <a:spcPts val="1500"/>
              </a:spcAft>
              <a:buNone/>
            </a:pPr>
            <a:r>
              <a:rPr lang="en-US" b="1" i="0" dirty="0">
                <a:solidFill>
                  <a:schemeClr val="accent2"/>
                </a:solidFill>
                <a:effectLst/>
                <a:latin typeface="Google Sans"/>
              </a:rPr>
              <a:t>Mark 4</a:t>
            </a:r>
            <a:endParaRPr lang="en-US" b="0" i="0" dirty="0">
              <a:solidFill>
                <a:schemeClr val="accent2"/>
              </a:solidFill>
              <a:effectLst/>
              <a:latin typeface="Google Sans"/>
            </a:endParaRPr>
          </a:p>
          <a:p>
            <a:pPr algn="l">
              <a:lnSpc>
                <a:spcPts val="1650"/>
              </a:lnSpc>
              <a:spcBef>
                <a:spcPts val="75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1D35"/>
                </a:solidFill>
                <a:effectLst/>
                <a:latin typeface="Google Sans"/>
              </a:rPr>
              <a:t>In Mark 4, Jesus uses parables to explain why people react the way they do. He also explains that the softer a person's heart is, the more truth God will reveal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8761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53132-0890-3815-AA3B-75CEF4B13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Listen to Pastor’s Sermon from Sunday</a:t>
            </a:r>
            <a:br>
              <a:rPr lang="en-US" dirty="0"/>
            </a:br>
            <a:r>
              <a:rPr lang="en-US" dirty="0">
                <a:solidFill>
                  <a:schemeClr val="accent2"/>
                </a:solidFill>
              </a:rPr>
              <a:t>“How &amp; Why, Jesus Came”</a:t>
            </a:r>
          </a:p>
        </p:txBody>
      </p:sp>
      <p:pic>
        <p:nvPicPr>
          <p:cNvPr id="7" name="Online Media 6" title="November 17, 2024 MyNewBethel  Worship Service">
            <a:hlinkClick r:id="" action="ppaction://media"/>
            <a:extLst>
              <a:ext uri="{FF2B5EF4-FFF2-40B4-BE49-F238E27FC236}">
                <a16:creationId xmlns:a16="http://schemas.microsoft.com/office/drawing/2014/main" id="{7989DC76-A6C9-9567-52AA-46EAD3516B3C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4725" y="1825625"/>
            <a:ext cx="770096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952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5352B-E41F-7DC5-F05E-1252DD664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to Consider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657161-E201-FDE7-4C4D-D57D93D15E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/>
              <a:t>Connect with your church or a local church and attend a worship service.</a:t>
            </a:r>
          </a:p>
          <a:p>
            <a:pPr marL="514350" indent="-514350">
              <a:buAutoNum type="arabicPeriod"/>
            </a:pPr>
            <a:r>
              <a:rPr lang="en-US" dirty="0"/>
              <a:t>Seek someone who you think would be good for this small bible study group.</a:t>
            </a:r>
          </a:p>
          <a:p>
            <a:pPr marL="514350" indent="-514350">
              <a:buAutoNum type="arabicPeriod"/>
            </a:pPr>
            <a:r>
              <a:rPr lang="en-US" dirty="0"/>
              <a:t>Memorize 2 Corinthians 5:17</a:t>
            </a:r>
          </a:p>
          <a:p>
            <a:pPr marL="514350" indent="-514350">
              <a:buAutoNum type="arabicPeriod"/>
            </a:pPr>
            <a:r>
              <a:rPr lang="en-US" dirty="0"/>
              <a:t>Take notes “write down questions and thoughts”. </a:t>
            </a:r>
          </a:p>
        </p:txBody>
      </p:sp>
    </p:spTree>
    <p:extLst>
      <p:ext uri="{BB962C8B-B14F-4D97-AF65-F5344CB8AC3E}">
        <p14:creationId xmlns:p14="http://schemas.microsoft.com/office/powerpoint/2010/main" val="52001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7FE3988-9265-0774-1E7E-DE252CCAC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4000" dirty="0">
                <a:solidFill>
                  <a:srgbClr val="FFFFFF"/>
                </a:solidFill>
              </a:rPr>
              <a:t>Group Participants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4851B32-FF47-C3F2-8C07-39D529684F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1252420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09863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Time of Reflection July 6, 2022 - YouTube">
            <a:extLst>
              <a:ext uri="{FF2B5EF4-FFF2-40B4-BE49-F238E27FC236}">
                <a16:creationId xmlns:a16="http://schemas.microsoft.com/office/drawing/2014/main" id="{4033F79D-ACA3-A30A-8990-7683D08112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56" r="11299" b="-1"/>
          <a:stretch/>
        </p:blipFill>
        <p:spPr bwMode="auto">
          <a:xfrm>
            <a:off x="216239" y="167023"/>
            <a:ext cx="3006891" cy="5043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059" name="Group 2058">
            <a:extLst>
              <a:ext uri="{FF2B5EF4-FFF2-40B4-BE49-F238E27FC236}">
                <a16:creationId xmlns:a16="http://schemas.microsoft.com/office/drawing/2014/main" id="{BE589684-54CA-64D8-C963-5F19FF75BF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84697" y="5858828"/>
            <a:ext cx="6406903" cy="123363"/>
            <a:chOff x="7015162" y="5858828"/>
            <a:chExt cx="4300544" cy="123363"/>
          </a:xfrm>
        </p:grpSpPr>
        <p:sp>
          <p:nvSpPr>
            <p:cNvPr id="2060" name="Rectangle 2059">
              <a:extLst>
                <a:ext uri="{FF2B5EF4-FFF2-40B4-BE49-F238E27FC236}">
                  <a16:creationId xmlns:a16="http://schemas.microsoft.com/office/drawing/2014/main" id="{9B56B8E8-B789-DA4D-E4BE-03FA3165B3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9103753" y="3770237"/>
              <a:ext cx="123362" cy="4300544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1" name="Rectangle 2060">
              <a:extLst>
                <a:ext uri="{FF2B5EF4-FFF2-40B4-BE49-F238E27FC236}">
                  <a16:creationId xmlns:a16="http://schemas.microsoft.com/office/drawing/2014/main" id="{2255D907-377D-0DF9-B4A4-4B44C46FB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09789" y="4876274"/>
              <a:ext cx="123362" cy="2088471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0C9593-26FA-F12B-0D94-B8BC5DB7C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87436" y="0"/>
            <a:ext cx="8804564" cy="6857013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en-US" sz="4000" dirty="0"/>
              <a:t>Being A Disciple</a:t>
            </a:r>
          </a:p>
          <a:p>
            <a:pPr marL="514350" indent="-514350">
              <a:buAutoNum type="arabicPeriod"/>
            </a:pPr>
            <a:r>
              <a:rPr lang="en-US" sz="4000" dirty="0"/>
              <a:t>Describe the first time you heard about God.  ______________________</a:t>
            </a:r>
          </a:p>
          <a:p>
            <a:pPr marL="514350" indent="-514350">
              <a:buAutoNum type="arabicPeriod"/>
            </a:pPr>
            <a:r>
              <a:rPr lang="en-US" sz="4000" dirty="0"/>
              <a:t>Describe the first time you prayed to God. _____________________________</a:t>
            </a:r>
          </a:p>
          <a:p>
            <a:pPr marL="514350" indent="-514350">
              <a:buAutoNum type="arabicPeriod"/>
            </a:pPr>
            <a:r>
              <a:rPr lang="en-US" sz="4000" dirty="0"/>
              <a:t>Describe a time that God may have been present and active in your life, but you didn’t recognize it at the time._____________________________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195429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15 Best Daily Prayers For Today - Wondafox">
            <a:extLst>
              <a:ext uri="{FF2B5EF4-FFF2-40B4-BE49-F238E27FC236}">
                <a16:creationId xmlns:a16="http://schemas.microsoft.com/office/drawing/2014/main" id="{877527F9-AC69-ED9F-DC81-4F97CE27BB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0836" y="273627"/>
            <a:ext cx="5299364" cy="6310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276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id="{C0A1ED06-4733-4020-9C60-81D4D8014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B0CA3509-3AF9-45FE-93ED-57BB5D5E8E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7388" y="181576"/>
            <a:ext cx="11823637" cy="6501088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EEB58C-94B5-A4D1-A4C7-34B210392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5195"/>
            <a:ext cx="10165218" cy="2806506"/>
          </a:xfrm>
        </p:spPr>
        <p:txBody>
          <a:bodyPr anchor="b">
            <a:normAutofit/>
          </a:bodyPr>
          <a:lstStyle/>
          <a:p>
            <a:r>
              <a:rPr lang="en-US" sz="3700" dirty="0">
                <a:solidFill>
                  <a:srgbClr val="FFFFFF"/>
                </a:solidFill>
              </a:rPr>
              <a:t>Introduction – Ways The Bible describes becoming SAVED or Conversion which simply means we have been or can be forgiven for our sins. We do this by making a decision to leave our old ways behind and begin to trust God for eternal life.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170229-C7EF-156E-97FA-21B64407C3B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3484562"/>
            <a:ext cx="10515600" cy="305585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New Creation</a:t>
            </a:r>
          </a:p>
          <a:p>
            <a:pPr marL="0" indent="0">
              <a:buNone/>
            </a:pPr>
            <a:r>
              <a:rPr lang="en-US" dirty="0"/>
              <a:t>Saved</a:t>
            </a:r>
          </a:p>
          <a:p>
            <a:pPr marL="0" indent="0">
              <a:buNone/>
            </a:pPr>
            <a:r>
              <a:rPr lang="en-US" dirty="0"/>
              <a:t>Born again</a:t>
            </a:r>
          </a:p>
          <a:p>
            <a:pPr marL="0" indent="0">
              <a:buNone/>
            </a:pPr>
            <a:r>
              <a:rPr lang="en-US" dirty="0"/>
              <a:t>Redeemed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CDF83E6-736F-A016-81DF-1B54F9E2B9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5755607"/>
              </p:ext>
            </p:extLst>
          </p:nvPr>
        </p:nvGraphicFramePr>
        <p:xfrm>
          <a:off x="838200" y="3526300"/>
          <a:ext cx="10165218" cy="25884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96813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17EAA-C3DE-B83B-C54B-AA71B95EC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366" y="365125"/>
            <a:ext cx="11929034" cy="2814357"/>
          </a:xfrm>
        </p:spPr>
        <p:txBody>
          <a:bodyPr>
            <a:normAutofit fontScale="90000"/>
          </a:bodyPr>
          <a:lstStyle/>
          <a:p>
            <a:r>
              <a:rPr lang="en-US" dirty="0">
                <a:effectLst/>
              </a:rPr>
              <a:t>2 Corinthians 5:17 -</a:t>
            </a:r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Therefore, </a:t>
            </a:r>
            <a:r>
              <a:rPr lang="en-US" b="0" i="0" dirty="0">
                <a:solidFill>
                  <a:srgbClr val="040C28"/>
                </a:solidFill>
                <a:effectLst/>
                <a:latin typeface="Google Sans"/>
              </a:rPr>
              <a:t>if anyone is in Christ, </a:t>
            </a:r>
            <a:r>
              <a:rPr lang="en-US" b="0" i="0" u="sng" dirty="0">
                <a:solidFill>
                  <a:srgbClr val="040C28"/>
                </a:solidFill>
                <a:effectLst/>
                <a:latin typeface="Google Sans"/>
              </a:rPr>
              <a:t>he is a new creation</a:t>
            </a:r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. </a:t>
            </a:r>
            <a:r>
              <a:rPr lang="en-US" b="0" i="0" u="sng" dirty="0">
                <a:solidFill>
                  <a:srgbClr val="1F1F1F"/>
                </a:solidFill>
                <a:effectLst/>
                <a:latin typeface="Google Sans"/>
              </a:rPr>
              <a:t>The old has passed away </a:t>
            </a:r>
            <a:r>
              <a:rPr lang="en-US" b="0" i="0" u="sng" dirty="0">
                <a:solidFill>
                  <a:srgbClr val="1F1F1F"/>
                </a:solidFill>
                <a:effectLst/>
                <a:highlight>
                  <a:srgbClr val="FFFF00"/>
                </a:highlight>
                <a:latin typeface="Google Sans"/>
              </a:rPr>
              <a:t>(God wipes the slate clean)</a:t>
            </a:r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; behold, </a:t>
            </a:r>
            <a:r>
              <a:rPr lang="en-US" b="0" i="0" u="sng" dirty="0">
                <a:solidFill>
                  <a:srgbClr val="1F1F1F"/>
                </a:solidFill>
                <a:effectLst/>
                <a:latin typeface="Google Sans"/>
              </a:rPr>
              <a:t>the new has com</a:t>
            </a:r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e </a:t>
            </a:r>
            <a:r>
              <a:rPr lang="en-US" b="0" i="0" dirty="0">
                <a:solidFill>
                  <a:srgbClr val="1F1F1F"/>
                </a:solidFill>
                <a:effectLst/>
                <a:highlight>
                  <a:srgbClr val="FFFF00"/>
                </a:highlight>
                <a:latin typeface="Google Sans"/>
              </a:rPr>
              <a:t>(He gives us a new slate). </a:t>
            </a:r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17 </a:t>
            </a:r>
            <a:r>
              <a:rPr lang="en-US" b="0" i="0" dirty="0">
                <a:solidFill>
                  <a:schemeClr val="accent4"/>
                </a:solidFill>
                <a:effectLst/>
                <a:latin typeface="Google Sans"/>
              </a:rPr>
              <a:t>This means that anyone who belongs to Christ has become a new person. The old life is gone; a new life has begun!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7D62BA-7F31-4B12-E5B6-4BCC3A49A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6512" y="3952203"/>
            <a:ext cx="11673840" cy="281435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What new things do you hope Jesus will bring to your life?</a:t>
            </a:r>
          </a:p>
          <a:p>
            <a:pPr marL="0" indent="0">
              <a:buNone/>
            </a:pPr>
            <a:r>
              <a:rPr lang="en-US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143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3ECBE1F1-D69B-4AFA-ABD5-8E41720EF6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Iceberg underwater">
            <a:extLst>
              <a:ext uri="{FF2B5EF4-FFF2-40B4-BE49-F238E27FC236}">
                <a16:creationId xmlns:a16="http://schemas.microsoft.com/office/drawing/2014/main" id="{5DF53DC4-9318-7593-BC59-FD8A41B6628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3702" r="7410"/>
          <a:stretch/>
        </p:blipFill>
        <p:spPr>
          <a:xfrm>
            <a:off x="-1" y="-2"/>
            <a:ext cx="3934692" cy="6858002"/>
          </a:xfrm>
          <a:prstGeom prst="rect">
            <a:avLst/>
          </a:prstGeom>
        </p:spPr>
      </p:pic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03A6265-E10C-4B85-9C20-E75FCAF9CC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0197" y="-1"/>
            <a:ext cx="6781802" cy="2286000"/>
          </a:xfrm>
          <a:prstGeom prst="rect">
            <a:avLst/>
          </a:prstGeom>
          <a:ln>
            <a:noFill/>
          </a:ln>
          <a:effectLst>
            <a:outerShdw blurRad="355600" dist="152400" sx="95000" sy="95000" algn="t" rotWithShape="0">
              <a:srgbClr val="000000">
                <a:alpha val="2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CF1CAD-DCC1-E64D-55FA-F3E6C1532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4691" y="172516"/>
            <a:ext cx="8257308" cy="790375"/>
          </a:xfrm>
        </p:spPr>
        <p:txBody>
          <a:bodyPr>
            <a:normAutofit/>
          </a:bodyPr>
          <a:lstStyle/>
          <a:p>
            <a:r>
              <a:rPr lang="en-US" sz="4000" dirty="0"/>
              <a:t>Luke 5:4-11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E30701-2D1C-B4DF-06CE-24926E3FA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6255" y="838201"/>
            <a:ext cx="8146472" cy="5957454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sz="4000" b="1" i="0" dirty="0">
                <a:effectLst/>
                <a:latin typeface="Google Sans"/>
              </a:rPr>
              <a:t>The main idea of Luke 5:4-11 </a:t>
            </a:r>
            <a:r>
              <a:rPr lang="en-US" sz="4000" b="0" i="0" dirty="0">
                <a:effectLst/>
                <a:latin typeface="Google Sans"/>
              </a:rPr>
              <a:t>is that </a:t>
            </a:r>
            <a:r>
              <a:rPr lang="en-US" sz="4000" dirty="0"/>
              <a:t>Jesus calls Simon Peter and his companions to follow him</a:t>
            </a:r>
            <a:r>
              <a:rPr lang="en-US" sz="4000" b="0" i="0" dirty="0">
                <a:effectLst/>
                <a:latin typeface="Google Sans"/>
              </a:rPr>
              <a:t>, demonstrating his power by miraculously filling their nets with fish after a fruitless night of fishing, causing Peter to recognize his own sinfulness and readily leave everything to follow Jesus as a "fisher of men."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79268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3" name="Rectangle 4102">
            <a:extLst>
              <a:ext uri="{FF2B5EF4-FFF2-40B4-BE49-F238E27FC236}">
                <a16:creationId xmlns:a16="http://schemas.microsoft.com/office/drawing/2014/main" id="{12609869-9E80-471B-A487-A53288E0E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116694-BFE4-5BF4-FA83-CAE32A80FB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5473"/>
            <a:ext cx="7208932" cy="6712514"/>
          </a:xfrm>
        </p:spPr>
        <p:txBody>
          <a:bodyPr anchor="t">
            <a:noAutofit/>
          </a:bodyPr>
          <a:lstStyle/>
          <a:p>
            <a:pPr marL="514350" indent="-514350">
              <a:buAutoNum type="arabicPeriod"/>
            </a:pPr>
            <a:r>
              <a:rPr lang="en-US" sz="4000" dirty="0"/>
              <a:t>What are some practical examples of what it will look like to follow Jesus in  your life? ______________________________________________________</a:t>
            </a:r>
          </a:p>
          <a:p>
            <a:pPr marL="514350" indent="-514350">
              <a:buAutoNum type="arabicPeriod"/>
            </a:pPr>
            <a:r>
              <a:rPr lang="en-US" sz="4000" dirty="0"/>
              <a:t>What will make it difficult to follow Jesus?  ______________________________________________________ In what ways will it be easy?</a:t>
            </a:r>
          </a:p>
        </p:txBody>
      </p:sp>
      <p:sp>
        <p:nvSpPr>
          <p:cNvPr id="4105" name="Rectangle 4104">
            <a:extLst>
              <a:ext uri="{FF2B5EF4-FFF2-40B4-BE49-F238E27FC236}">
                <a16:creationId xmlns:a16="http://schemas.microsoft.com/office/drawing/2014/main" id="{7004738A-9D34-43E8-97D2-CA0EED4F8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5"/>
            <a:ext cx="4092521" cy="6858000"/>
          </a:xfrm>
          <a:prstGeom prst="rect">
            <a:avLst/>
          </a:prstGeom>
          <a:gradFill>
            <a:gsLst>
              <a:gs pos="8000">
                <a:srgbClr val="000000">
                  <a:alpha val="94000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7" name="Rectangle 4106">
            <a:extLst>
              <a:ext uri="{FF2B5EF4-FFF2-40B4-BE49-F238E27FC236}">
                <a16:creationId xmlns:a16="http://schemas.microsoft.com/office/drawing/2014/main" id="{B8B8D07F-F13E-443E-BA68-2D26672D76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"/>
            <a:ext cx="4092521" cy="6400369"/>
          </a:xfrm>
          <a:prstGeom prst="rect">
            <a:avLst/>
          </a:prstGeom>
          <a:gradFill>
            <a:gsLst>
              <a:gs pos="31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50000"/>
                  <a:alpha val="26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09" name="Rectangle 4108">
            <a:extLst>
              <a:ext uri="{FF2B5EF4-FFF2-40B4-BE49-F238E27FC236}">
                <a16:creationId xmlns:a16="http://schemas.microsoft.com/office/drawing/2014/main" id="{2813A4FA-24A5-41ED-A534-3807D1B2F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2"/>
            <a:ext cx="4068667" cy="6400389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72000">
                <a:srgbClr val="000000">
                  <a:alpha val="21000"/>
                </a:srgb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11" name="Rectangle 4110">
            <a:extLst>
              <a:ext uri="{FF2B5EF4-FFF2-40B4-BE49-F238E27FC236}">
                <a16:creationId xmlns:a16="http://schemas.microsoft.com/office/drawing/2014/main" id="{C3944F27-CA70-4E84-A51A-E6BF89558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10"/>
            <a:ext cx="3611467" cy="6857997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93000">
                <a:srgbClr val="000000">
                  <a:alpha val="29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098" name="Picture 2" descr="thought provoking questions ...">
            <a:extLst>
              <a:ext uri="{FF2B5EF4-FFF2-40B4-BE49-F238E27FC236}">
                <a16:creationId xmlns:a16="http://schemas.microsoft.com/office/drawing/2014/main" id="{919B4562-C62D-4A0E-2646-5572D8D7C4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43801" y="1005822"/>
            <a:ext cx="4170530" cy="3506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1619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EE598B-B829-CC48-EC9B-C7A342930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3400">
                <a:solidFill>
                  <a:srgbClr val="FFFFFF"/>
                </a:solidFill>
              </a:rPr>
              <a:t>Have you ever the thought about “The Story of the Bible”?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86C35D9-0D83-364D-9FD2-3FE6AC98E5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5218020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162779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780</Words>
  <Application>Microsoft Office PowerPoint</Application>
  <PresentationFormat>Widescreen</PresentationFormat>
  <Paragraphs>56</Paragraphs>
  <Slides>14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Aptos</vt:lpstr>
      <vt:lpstr>Aptos Display</vt:lpstr>
      <vt:lpstr>Arial</vt:lpstr>
      <vt:lpstr>Courier New</vt:lpstr>
      <vt:lpstr>Google Sans</vt:lpstr>
      <vt:lpstr>system-ui</vt:lpstr>
      <vt:lpstr>Office Theme</vt:lpstr>
      <vt:lpstr>My Small Group </vt:lpstr>
      <vt:lpstr>Group Participants</vt:lpstr>
      <vt:lpstr>PowerPoint Presentation</vt:lpstr>
      <vt:lpstr>PowerPoint Presentation</vt:lpstr>
      <vt:lpstr>Introduction – Ways The Bible describes becoming SAVED or Conversion which simply means we have been or can be forgiven for our sins. We do this by making a decision to leave our old ways behind and begin to trust God for eternal life.</vt:lpstr>
      <vt:lpstr>2 Corinthians 5:17 -Therefore, if anyone is in Christ, he is a new creation. The old has passed away (God wipes the slate clean); behold, the new has come (He gives us a new slate). 17 This means that anyone who belongs to Christ has become a new person. The old life is gone; a new life has begun!</vt:lpstr>
      <vt:lpstr>Luke 5:4-11</vt:lpstr>
      <vt:lpstr>PowerPoint Presentation</vt:lpstr>
      <vt:lpstr>Have you ever the thought about “The Story of the Bible”?</vt:lpstr>
      <vt:lpstr>Philippians 2:5-11- helps us understand what it means to follow Jesus. List in the spaces the attributes and actions of Jesus  that His followers should imitate</vt:lpstr>
      <vt:lpstr>Philippians 2:5-11</vt:lpstr>
      <vt:lpstr>Mark 1-4 (Reading Assignment for the Week)</vt:lpstr>
      <vt:lpstr>Listen to Pastor’s Sermon from Sunday “How &amp; Why, Jesus Came”</vt:lpstr>
      <vt:lpstr>Task to Consider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Toby Philpart</dc:creator>
  <cp:lastModifiedBy>Toby Philpart</cp:lastModifiedBy>
  <cp:revision>1</cp:revision>
  <dcterms:created xsi:type="dcterms:W3CDTF">2024-11-22T16:58:17Z</dcterms:created>
  <dcterms:modified xsi:type="dcterms:W3CDTF">2024-11-22T18:34:16Z</dcterms:modified>
</cp:coreProperties>
</file>