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310" r:id="rId4"/>
    <p:sldId id="319" r:id="rId5"/>
    <p:sldId id="320" r:id="rId6"/>
    <p:sldId id="321" r:id="rId7"/>
    <p:sldId id="318" r:id="rId8"/>
    <p:sldId id="324" r:id="rId9"/>
    <p:sldId id="325" r:id="rId10"/>
    <p:sldId id="284" r:id="rId11"/>
    <p:sldId id="354" r:id="rId12"/>
    <p:sldId id="338" r:id="rId13"/>
    <p:sldId id="339" r:id="rId14"/>
    <p:sldId id="355" r:id="rId15"/>
    <p:sldId id="342" r:id="rId16"/>
    <p:sldId id="343" r:id="rId17"/>
    <p:sldId id="356" r:id="rId18"/>
    <p:sldId id="357" r:id="rId19"/>
    <p:sldId id="358" r:id="rId20"/>
    <p:sldId id="348" r:id="rId21"/>
    <p:sldId id="349" r:id="rId22"/>
    <p:sldId id="3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227A69-6520-D12D-8D99-5D7AAD326F89}" name="Toby Philpart" initials="TP" userId="Toby Philpar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6B6AA-C94A-4AD2-9C99-F40C7F342441}" v="325" dt="2025-02-02T10:43:57.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6" autoAdjust="0"/>
    <p:restoredTop sz="94660"/>
  </p:normalViewPr>
  <p:slideViewPr>
    <p:cSldViewPr snapToGrid="0" showGuides="1">
      <p:cViewPr varScale="1">
        <p:scale>
          <a:sx n="133" d="100"/>
          <a:sy n="133" d="100"/>
        </p:scale>
        <p:origin x="162" y="6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A72EAA-1B96-4D67-B719-B39894280D2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7E7DAEA-04B1-4592-A5BC-7647C0F400C4}">
      <dgm:prSet custT="1"/>
      <dgm:spPr/>
      <dgm:t>
        <a:bodyPr/>
        <a:lstStyle/>
        <a:p>
          <a:r>
            <a:rPr lang="en-US" sz="3600" dirty="0"/>
            <a:t>ONE WHO HAS </a:t>
          </a:r>
          <a:r>
            <a:rPr lang="en-US" sz="3600" b="1" dirty="0">
              <a:solidFill>
                <a:srgbClr val="FF0000"/>
              </a:solidFill>
            </a:rPr>
            <a:t>CHOSEN TO FOLLOW </a:t>
          </a:r>
          <a:r>
            <a:rPr lang="en-US" sz="3600" dirty="0"/>
            <a:t>JESUS</a:t>
          </a:r>
        </a:p>
      </dgm:t>
    </dgm:pt>
    <dgm:pt modelId="{70E8849E-5E80-4EAD-AD71-6C69AC743B90}" type="parTrans" cxnId="{7D84A129-993C-49DF-9714-407C1102BE09}">
      <dgm:prSet/>
      <dgm:spPr/>
      <dgm:t>
        <a:bodyPr/>
        <a:lstStyle/>
        <a:p>
          <a:endParaRPr lang="en-US"/>
        </a:p>
      </dgm:t>
    </dgm:pt>
    <dgm:pt modelId="{F559461C-6A08-4358-B41E-0EB72620E459}" type="sibTrans" cxnId="{7D84A129-993C-49DF-9714-407C1102BE09}">
      <dgm:prSet/>
      <dgm:spPr/>
      <dgm:t>
        <a:bodyPr/>
        <a:lstStyle/>
        <a:p>
          <a:endParaRPr lang="en-US"/>
        </a:p>
      </dgm:t>
    </dgm:pt>
    <dgm:pt modelId="{BF4F2AB9-EBD0-4B31-BF91-C1EADD08B788}">
      <dgm:prSet custT="1"/>
      <dgm:spPr/>
      <dgm:t>
        <a:bodyPr/>
        <a:lstStyle/>
        <a:p>
          <a:r>
            <a:rPr lang="en-US" sz="3200" dirty="0"/>
            <a:t>HIS COMMAND TO HIS FIRST RECRUITS WERE </a:t>
          </a:r>
          <a:r>
            <a:rPr lang="en-US" sz="3200" b="1" dirty="0">
              <a:solidFill>
                <a:srgbClr val="FF0000"/>
              </a:solidFill>
            </a:rPr>
            <a:t>FOLLOW ME</a:t>
          </a:r>
          <a:endParaRPr lang="en-US" sz="3200" dirty="0">
            <a:solidFill>
              <a:srgbClr val="FF0000"/>
            </a:solidFill>
          </a:endParaRPr>
        </a:p>
      </dgm:t>
    </dgm:pt>
    <dgm:pt modelId="{52676E63-BA05-42BD-BD19-B328E580D816}" type="parTrans" cxnId="{9124DDEB-A38D-45A6-8F10-A5BFF14708F3}">
      <dgm:prSet/>
      <dgm:spPr/>
      <dgm:t>
        <a:bodyPr/>
        <a:lstStyle/>
        <a:p>
          <a:endParaRPr lang="en-US"/>
        </a:p>
      </dgm:t>
    </dgm:pt>
    <dgm:pt modelId="{C9FE38E9-A003-4C0C-932C-196A5217EC76}" type="sibTrans" cxnId="{9124DDEB-A38D-45A6-8F10-A5BFF14708F3}">
      <dgm:prSet/>
      <dgm:spPr/>
      <dgm:t>
        <a:bodyPr/>
        <a:lstStyle/>
        <a:p>
          <a:endParaRPr lang="en-US"/>
        </a:p>
      </dgm:t>
    </dgm:pt>
    <dgm:pt modelId="{8EE1DF66-ADC9-4603-96ED-55DCD63BE476}">
      <dgm:prSet custT="1"/>
      <dgm:spPr/>
      <dgm:t>
        <a:bodyPr/>
        <a:lstStyle/>
        <a:p>
          <a:r>
            <a:rPr lang="en-US" sz="3600" b="1" dirty="0"/>
            <a:t>LUKE 6:40 </a:t>
          </a:r>
          <a:r>
            <a:rPr lang="en-US" sz="3600" b="0" i="0" dirty="0"/>
            <a:t>The student is not above the teacher, but </a:t>
          </a:r>
          <a:r>
            <a:rPr lang="en-US" sz="3600" b="1" i="0" dirty="0">
              <a:solidFill>
                <a:srgbClr val="FF0000"/>
              </a:solidFill>
            </a:rPr>
            <a:t>everyone who is fully trained will be like their teacher</a:t>
          </a:r>
          <a:r>
            <a:rPr lang="en-US" sz="3600" b="0" i="0" dirty="0"/>
            <a:t>.</a:t>
          </a:r>
          <a:endParaRPr lang="en-US" sz="3600" dirty="0"/>
        </a:p>
      </dgm:t>
    </dgm:pt>
    <dgm:pt modelId="{624BCC09-CF6B-4A78-A4FC-929C975055E3}" type="parTrans" cxnId="{F0FF4EED-5757-4BE7-A891-555A37448E39}">
      <dgm:prSet/>
      <dgm:spPr/>
      <dgm:t>
        <a:bodyPr/>
        <a:lstStyle/>
        <a:p>
          <a:endParaRPr lang="en-US"/>
        </a:p>
      </dgm:t>
    </dgm:pt>
    <dgm:pt modelId="{6FBFAC88-95DF-4F23-A7A7-7ED3D0118981}" type="sibTrans" cxnId="{F0FF4EED-5757-4BE7-A891-555A37448E39}">
      <dgm:prSet/>
      <dgm:spPr/>
      <dgm:t>
        <a:bodyPr/>
        <a:lstStyle/>
        <a:p>
          <a:endParaRPr lang="en-US"/>
        </a:p>
      </dgm:t>
    </dgm:pt>
    <dgm:pt modelId="{AD742311-5F71-44DC-9ED1-63A73207663B}" type="pres">
      <dgm:prSet presAssocID="{64A72EAA-1B96-4D67-B719-B39894280D29}" presName="hierChild1" presStyleCnt="0">
        <dgm:presLayoutVars>
          <dgm:chPref val="1"/>
          <dgm:dir/>
          <dgm:animOne val="branch"/>
          <dgm:animLvl val="lvl"/>
          <dgm:resizeHandles/>
        </dgm:presLayoutVars>
      </dgm:prSet>
      <dgm:spPr/>
    </dgm:pt>
    <dgm:pt modelId="{7F8720D6-5FD8-4643-9EFE-4C2B7F7CB8F5}" type="pres">
      <dgm:prSet presAssocID="{67E7DAEA-04B1-4592-A5BC-7647C0F400C4}" presName="hierRoot1" presStyleCnt="0"/>
      <dgm:spPr/>
    </dgm:pt>
    <dgm:pt modelId="{56ABD4F4-6526-4629-BEFA-C756B03C024C}" type="pres">
      <dgm:prSet presAssocID="{67E7DAEA-04B1-4592-A5BC-7647C0F400C4}" presName="composite" presStyleCnt="0"/>
      <dgm:spPr/>
    </dgm:pt>
    <dgm:pt modelId="{608AADFB-A2C3-485D-A6C6-08590A65A020}" type="pres">
      <dgm:prSet presAssocID="{67E7DAEA-04B1-4592-A5BC-7647C0F400C4}" presName="background" presStyleLbl="node0" presStyleIdx="0" presStyleCnt="3"/>
      <dgm:spPr/>
    </dgm:pt>
    <dgm:pt modelId="{91E61F27-2CC4-4342-A19C-1DB371D8AEE2}" type="pres">
      <dgm:prSet presAssocID="{67E7DAEA-04B1-4592-A5BC-7647C0F400C4}" presName="text" presStyleLbl="fgAcc0" presStyleIdx="0" presStyleCnt="3" custScaleX="121983" custScaleY="208479" custLinFactNeighborX="547" custLinFactNeighborY="437">
        <dgm:presLayoutVars>
          <dgm:chPref val="3"/>
        </dgm:presLayoutVars>
      </dgm:prSet>
      <dgm:spPr/>
    </dgm:pt>
    <dgm:pt modelId="{DCE906C9-62A6-4C26-9426-D9B3E8B36A48}" type="pres">
      <dgm:prSet presAssocID="{67E7DAEA-04B1-4592-A5BC-7647C0F400C4}" presName="hierChild2" presStyleCnt="0"/>
      <dgm:spPr/>
    </dgm:pt>
    <dgm:pt modelId="{62BF1D97-00E0-467F-99E7-9C0940B951D2}" type="pres">
      <dgm:prSet presAssocID="{BF4F2AB9-EBD0-4B31-BF91-C1EADD08B788}" presName="hierRoot1" presStyleCnt="0"/>
      <dgm:spPr/>
    </dgm:pt>
    <dgm:pt modelId="{1DC8EE4C-4362-451F-AE2F-8310B6AF31AA}" type="pres">
      <dgm:prSet presAssocID="{BF4F2AB9-EBD0-4B31-BF91-C1EADD08B788}" presName="composite" presStyleCnt="0"/>
      <dgm:spPr/>
    </dgm:pt>
    <dgm:pt modelId="{DB77EC48-7441-42DD-AD74-354F01587B81}" type="pres">
      <dgm:prSet presAssocID="{BF4F2AB9-EBD0-4B31-BF91-C1EADD08B788}" presName="background" presStyleLbl="node0" presStyleIdx="1" presStyleCnt="3"/>
      <dgm:spPr/>
    </dgm:pt>
    <dgm:pt modelId="{14CAC5BD-AEF0-4254-B68C-47DB2F835DB0}" type="pres">
      <dgm:prSet presAssocID="{BF4F2AB9-EBD0-4B31-BF91-C1EADD08B788}" presName="text" presStyleLbl="fgAcc0" presStyleIdx="1" presStyleCnt="3" custScaleX="119182" custScaleY="188584" custLinFactNeighborX="-5060" custLinFactNeighborY="831">
        <dgm:presLayoutVars>
          <dgm:chPref val="3"/>
        </dgm:presLayoutVars>
      </dgm:prSet>
      <dgm:spPr/>
    </dgm:pt>
    <dgm:pt modelId="{99A1E2E9-0A06-48E1-9E0F-EA10BF87387A}" type="pres">
      <dgm:prSet presAssocID="{BF4F2AB9-EBD0-4B31-BF91-C1EADD08B788}" presName="hierChild2" presStyleCnt="0"/>
      <dgm:spPr/>
    </dgm:pt>
    <dgm:pt modelId="{56DDB317-1C1E-4B90-8622-E47AF4E12F56}" type="pres">
      <dgm:prSet presAssocID="{8EE1DF66-ADC9-4603-96ED-55DCD63BE476}" presName="hierRoot1" presStyleCnt="0"/>
      <dgm:spPr/>
    </dgm:pt>
    <dgm:pt modelId="{F38B42D0-D8BA-467C-BD82-CE14C67B76DF}" type="pres">
      <dgm:prSet presAssocID="{8EE1DF66-ADC9-4603-96ED-55DCD63BE476}" presName="composite" presStyleCnt="0"/>
      <dgm:spPr/>
    </dgm:pt>
    <dgm:pt modelId="{2963CE2B-8087-4390-9E94-8DF47F713CED}" type="pres">
      <dgm:prSet presAssocID="{8EE1DF66-ADC9-4603-96ED-55DCD63BE476}" presName="background" presStyleLbl="node0" presStyleIdx="2" presStyleCnt="3"/>
      <dgm:spPr/>
    </dgm:pt>
    <dgm:pt modelId="{6E88B20D-3EE8-4499-B60B-125D8D962F55}" type="pres">
      <dgm:prSet presAssocID="{8EE1DF66-ADC9-4603-96ED-55DCD63BE476}" presName="text" presStyleLbl="fgAcc0" presStyleIdx="2" presStyleCnt="3" custScaleX="183170" custScaleY="247546">
        <dgm:presLayoutVars>
          <dgm:chPref val="3"/>
        </dgm:presLayoutVars>
      </dgm:prSet>
      <dgm:spPr/>
    </dgm:pt>
    <dgm:pt modelId="{8A71A695-FF44-43FF-86D6-0EBFD9B953BF}" type="pres">
      <dgm:prSet presAssocID="{8EE1DF66-ADC9-4603-96ED-55DCD63BE476}" presName="hierChild2" presStyleCnt="0"/>
      <dgm:spPr/>
    </dgm:pt>
  </dgm:ptLst>
  <dgm:cxnLst>
    <dgm:cxn modelId="{7D84A129-993C-49DF-9714-407C1102BE09}" srcId="{64A72EAA-1B96-4D67-B719-B39894280D29}" destId="{67E7DAEA-04B1-4592-A5BC-7647C0F400C4}" srcOrd="0" destOrd="0" parTransId="{70E8849E-5E80-4EAD-AD71-6C69AC743B90}" sibTransId="{F559461C-6A08-4358-B41E-0EB72620E459}"/>
    <dgm:cxn modelId="{3F63AB3E-41EE-4DC7-8D70-8B3EA865BE59}" type="presOf" srcId="{64A72EAA-1B96-4D67-B719-B39894280D29}" destId="{AD742311-5F71-44DC-9ED1-63A73207663B}" srcOrd="0" destOrd="0" presId="urn:microsoft.com/office/officeart/2005/8/layout/hierarchy1"/>
    <dgm:cxn modelId="{048FF873-E62F-4B8B-8101-7A519783CCF9}" type="presOf" srcId="{8EE1DF66-ADC9-4603-96ED-55DCD63BE476}" destId="{6E88B20D-3EE8-4499-B60B-125D8D962F55}" srcOrd="0" destOrd="0" presId="urn:microsoft.com/office/officeart/2005/8/layout/hierarchy1"/>
    <dgm:cxn modelId="{02784C76-B4A4-47AC-98DC-4B4DEE10DCB5}" type="presOf" srcId="{67E7DAEA-04B1-4592-A5BC-7647C0F400C4}" destId="{91E61F27-2CC4-4342-A19C-1DB371D8AEE2}" srcOrd="0" destOrd="0" presId="urn:microsoft.com/office/officeart/2005/8/layout/hierarchy1"/>
    <dgm:cxn modelId="{86D7198D-C579-45D3-BE3A-E180C78C2118}" type="presOf" srcId="{BF4F2AB9-EBD0-4B31-BF91-C1EADD08B788}" destId="{14CAC5BD-AEF0-4254-B68C-47DB2F835DB0}" srcOrd="0" destOrd="0" presId="urn:microsoft.com/office/officeart/2005/8/layout/hierarchy1"/>
    <dgm:cxn modelId="{9124DDEB-A38D-45A6-8F10-A5BFF14708F3}" srcId="{64A72EAA-1B96-4D67-B719-B39894280D29}" destId="{BF4F2AB9-EBD0-4B31-BF91-C1EADD08B788}" srcOrd="1" destOrd="0" parTransId="{52676E63-BA05-42BD-BD19-B328E580D816}" sibTransId="{C9FE38E9-A003-4C0C-932C-196A5217EC76}"/>
    <dgm:cxn modelId="{F0FF4EED-5757-4BE7-A891-555A37448E39}" srcId="{64A72EAA-1B96-4D67-B719-B39894280D29}" destId="{8EE1DF66-ADC9-4603-96ED-55DCD63BE476}" srcOrd="2" destOrd="0" parTransId="{624BCC09-CF6B-4A78-A4FC-929C975055E3}" sibTransId="{6FBFAC88-95DF-4F23-A7A7-7ED3D0118981}"/>
    <dgm:cxn modelId="{F69ED2F8-2CE5-4101-BE90-6496A4F7EF99}" type="presParOf" srcId="{AD742311-5F71-44DC-9ED1-63A73207663B}" destId="{7F8720D6-5FD8-4643-9EFE-4C2B7F7CB8F5}" srcOrd="0" destOrd="0" presId="urn:microsoft.com/office/officeart/2005/8/layout/hierarchy1"/>
    <dgm:cxn modelId="{322F8F27-8812-445B-8281-B14A440CD4AC}" type="presParOf" srcId="{7F8720D6-5FD8-4643-9EFE-4C2B7F7CB8F5}" destId="{56ABD4F4-6526-4629-BEFA-C756B03C024C}" srcOrd="0" destOrd="0" presId="urn:microsoft.com/office/officeart/2005/8/layout/hierarchy1"/>
    <dgm:cxn modelId="{305478D4-CFF0-4909-B179-C9AC59FFE842}" type="presParOf" srcId="{56ABD4F4-6526-4629-BEFA-C756B03C024C}" destId="{608AADFB-A2C3-485D-A6C6-08590A65A020}" srcOrd="0" destOrd="0" presId="urn:microsoft.com/office/officeart/2005/8/layout/hierarchy1"/>
    <dgm:cxn modelId="{AEEE272A-0CDC-458D-81D2-0719196DC3BA}" type="presParOf" srcId="{56ABD4F4-6526-4629-BEFA-C756B03C024C}" destId="{91E61F27-2CC4-4342-A19C-1DB371D8AEE2}" srcOrd="1" destOrd="0" presId="urn:microsoft.com/office/officeart/2005/8/layout/hierarchy1"/>
    <dgm:cxn modelId="{9D1F1F7C-3F7E-4402-8A0B-327BF351C0DC}" type="presParOf" srcId="{7F8720D6-5FD8-4643-9EFE-4C2B7F7CB8F5}" destId="{DCE906C9-62A6-4C26-9426-D9B3E8B36A48}" srcOrd="1" destOrd="0" presId="urn:microsoft.com/office/officeart/2005/8/layout/hierarchy1"/>
    <dgm:cxn modelId="{F3098821-32B9-4EEC-9A29-E2F2A790FAEA}" type="presParOf" srcId="{AD742311-5F71-44DC-9ED1-63A73207663B}" destId="{62BF1D97-00E0-467F-99E7-9C0940B951D2}" srcOrd="1" destOrd="0" presId="urn:microsoft.com/office/officeart/2005/8/layout/hierarchy1"/>
    <dgm:cxn modelId="{9370CB0E-F500-4996-B2F8-F0EBAFF13F20}" type="presParOf" srcId="{62BF1D97-00E0-467F-99E7-9C0940B951D2}" destId="{1DC8EE4C-4362-451F-AE2F-8310B6AF31AA}" srcOrd="0" destOrd="0" presId="urn:microsoft.com/office/officeart/2005/8/layout/hierarchy1"/>
    <dgm:cxn modelId="{379A682D-71A7-41EB-8F40-E34608A137E7}" type="presParOf" srcId="{1DC8EE4C-4362-451F-AE2F-8310B6AF31AA}" destId="{DB77EC48-7441-42DD-AD74-354F01587B81}" srcOrd="0" destOrd="0" presId="urn:microsoft.com/office/officeart/2005/8/layout/hierarchy1"/>
    <dgm:cxn modelId="{C61C0E3F-CEF9-401C-9946-E96125FFDD01}" type="presParOf" srcId="{1DC8EE4C-4362-451F-AE2F-8310B6AF31AA}" destId="{14CAC5BD-AEF0-4254-B68C-47DB2F835DB0}" srcOrd="1" destOrd="0" presId="urn:microsoft.com/office/officeart/2005/8/layout/hierarchy1"/>
    <dgm:cxn modelId="{0603F8E9-307F-4362-8EE3-AFA9CB147E24}" type="presParOf" srcId="{62BF1D97-00E0-467F-99E7-9C0940B951D2}" destId="{99A1E2E9-0A06-48E1-9E0F-EA10BF87387A}" srcOrd="1" destOrd="0" presId="urn:microsoft.com/office/officeart/2005/8/layout/hierarchy1"/>
    <dgm:cxn modelId="{87966B67-1447-4B9F-BA40-87941B0B93A2}" type="presParOf" srcId="{AD742311-5F71-44DC-9ED1-63A73207663B}" destId="{56DDB317-1C1E-4B90-8622-E47AF4E12F56}" srcOrd="2" destOrd="0" presId="urn:microsoft.com/office/officeart/2005/8/layout/hierarchy1"/>
    <dgm:cxn modelId="{C73B7E3C-75F8-4776-897E-F29FA0BD409C}" type="presParOf" srcId="{56DDB317-1C1E-4B90-8622-E47AF4E12F56}" destId="{F38B42D0-D8BA-467C-BD82-CE14C67B76DF}" srcOrd="0" destOrd="0" presId="urn:microsoft.com/office/officeart/2005/8/layout/hierarchy1"/>
    <dgm:cxn modelId="{446A1412-A70D-42A0-8806-32543EAEA3E9}" type="presParOf" srcId="{F38B42D0-D8BA-467C-BD82-CE14C67B76DF}" destId="{2963CE2B-8087-4390-9E94-8DF47F713CED}" srcOrd="0" destOrd="0" presId="urn:microsoft.com/office/officeart/2005/8/layout/hierarchy1"/>
    <dgm:cxn modelId="{D0C5DBBE-DFC6-4B04-B2AF-CCCC42DA7008}" type="presParOf" srcId="{F38B42D0-D8BA-467C-BD82-CE14C67B76DF}" destId="{6E88B20D-3EE8-4499-B60B-125D8D962F55}" srcOrd="1" destOrd="0" presId="urn:microsoft.com/office/officeart/2005/8/layout/hierarchy1"/>
    <dgm:cxn modelId="{EADB45EF-F8C4-4E49-870E-C3BF3A069E4A}" type="presParOf" srcId="{56DDB317-1C1E-4B90-8622-E47AF4E12F56}" destId="{8A71A695-FF44-43FF-86D6-0EBFD9B953B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AEA67-5548-45DF-A2A4-0834CBBBBAF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DCE26D5-5D09-4DF9-AAA7-3DFBA046168E}">
      <dgm:prSet/>
      <dgm:spPr/>
      <dgm:t>
        <a:bodyPr/>
        <a:lstStyle/>
        <a:p>
          <a:r>
            <a:rPr lang="en-US" b="1" i="0" dirty="0"/>
            <a:t>1 John 3:1 </a:t>
          </a:r>
          <a:r>
            <a:rPr lang="en-US" b="0" i="0" dirty="0"/>
            <a:t>See what great love the Father has lavished on us, that we should </a:t>
          </a:r>
          <a:r>
            <a:rPr lang="en-US" b="1" i="0" dirty="0"/>
            <a:t>be called children of God</a:t>
          </a:r>
          <a:r>
            <a:rPr lang="en-US" b="0" i="0" dirty="0"/>
            <a:t>! And that is what we are! The reason the world does not know us is that it did not know him.</a:t>
          </a:r>
        </a:p>
        <a:p>
          <a:r>
            <a:rPr lang="en-US" dirty="0"/>
            <a:t>A CHILD OF GOD </a:t>
          </a:r>
        </a:p>
      </dgm:t>
    </dgm:pt>
    <dgm:pt modelId="{395A70C2-407E-400C-9ED5-A525A4707716}" type="parTrans" cxnId="{AFBE205D-8EF6-4288-A116-2161271400AB}">
      <dgm:prSet/>
      <dgm:spPr/>
      <dgm:t>
        <a:bodyPr/>
        <a:lstStyle/>
        <a:p>
          <a:endParaRPr lang="en-US"/>
        </a:p>
      </dgm:t>
    </dgm:pt>
    <dgm:pt modelId="{DD06E5C0-FC66-41AE-AEEC-AD62FF73B61A}" type="sibTrans" cxnId="{AFBE205D-8EF6-4288-A116-2161271400AB}">
      <dgm:prSet/>
      <dgm:spPr/>
      <dgm:t>
        <a:bodyPr/>
        <a:lstStyle/>
        <a:p>
          <a:endParaRPr lang="en-US"/>
        </a:p>
      </dgm:t>
    </dgm:pt>
    <dgm:pt modelId="{6CB9BCB0-41BC-46AB-88EF-2947EE75694A}">
      <dgm:prSet/>
      <dgm:spPr/>
      <dgm:t>
        <a:bodyPr/>
        <a:lstStyle/>
        <a:p>
          <a:r>
            <a:rPr lang="en-US" b="1" dirty="0"/>
            <a:t>1 Peter 2:11 </a:t>
          </a:r>
          <a:r>
            <a:rPr lang="en-US" b="0" i="0" dirty="0"/>
            <a:t>Dear friends, I urge you, as foreigners and exiles, to abstain from sinful desires, which wage war against your soul.</a:t>
          </a:r>
        </a:p>
        <a:p>
          <a:r>
            <a:rPr lang="en-US" dirty="0"/>
            <a:t>AN ALIEN IN THIS WORLD </a:t>
          </a:r>
        </a:p>
      </dgm:t>
    </dgm:pt>
    <dgm:pt modelId="{E344CCEE-48A2-4BF8-B8D7-78DDFBEA66C4}" type="parTrans" cxnId="{6B9A334E-9E2D-4C24-8DEF-B7A787E41A3D}">
      <dgm:prSet/>
      <dgm:spPr/>
      <dgm:t>
        <a:bodyPr/>
        <a:lstStyle/>
        <a:p>
          <a:endParaRPr lang="en-US"/>
        </a:p>
      </dgm:t>
    </dgm:pt>
    <dgm:pt modelId="{4E6EA4FE-7513-4947-8F29-0F4773696FCF}" type="sibTrans" cxnId="{6B9A334E-9E2D-4C24-8DEF-B7A787E41A3D}">
      <dgm:prSet/>
      <dgm:spPr/>
      <dgm:t>
        <a:bodyPr/>
        <a:lstStyle/>
        <a:p>
          <a:endParaRPr lang="en-US"/>
        </a:p>
      </dgm:t>
    </dgm:pt>
    <dgm:pt modelId="{337AED72-DE3A-49B1-8E4D-709D0230FBE2}">
      <dgm:prSet/>
      <dgm:spPr/>
      <dgm:t>
        <a:bodyPr/>
        <a:lstStyle/>
        <a:p>
          <a:r>
            <a:rPr lang="en-US" dirty="0"/>
            <a:t>2 Cor. 5:17,20 </a:t>
          </a:r>
          <a:r>
            <a:rPr lang="en-US" b="0" i="0" dirty="0"/>
            <a:t>Therefore, if anyone is in Christ, the new creation has come: The old has gone, the new is here! </a:t>
          </a:r>
          <a:r>
            <a:rPr lang="en-US" b="1" i="0" dirty="0"/>
            <a:t>(20) We are therefore Christ’s ambassadors</a:t>
          </a:r>
          <a:r>
            <a:rPr lang="en-US" b="0" i="0" dirty="0"/>
            <a:t>, as though God were making his appeal through us. We implore you on Christ’s behalf: Be reconciled to God. </a:t>
          </a:r>
        </a:p>
        <a:p>
          <a:r>
            <a:rPr lang="en-US" dirty="0"/>
            <a:t>AN AMBASSADOR FOR CHRIST </a:t>
          </a:r>
        </a:p>
      </dgm:t>
    </dgm:pt>
    <dgm:pt modelId="{40C2B2C7-E1AF-43EB-B5C1-D901D6663842}" type="parTrans" cxnId="{06C0DC98-728A-42DF-BB0E-7D3E0BDA7A08}">
      <dgm:prSet/>
      <dgm:spPr/>
      <dgm:t>
        <a:bodyPr/>
        <a:lstStyle/>
        <a:p>
          <a:endParaRPr lang="en-US"/>
        </a:p>
      </dgm:t>
    </dgm:pt>
    <dgm:pt modelId="{94EFC448-C946-4EDE-80D9-60C802C1E081}" type="sibTrans" cxnId="{06C0DC98-728A-42DF-BB0E-7D3E0BDA7A08}">
      <dgm:prSet/>
      <dgm:spPr/>
      <dgm:t>
        <a:bodyPr/>
        <a:lstStyle/>
        <a:p>
          <a:endParaRPr lang="en-US"/>
        </a:p>
      </dgm:t>
    </dgm:pt>
    <dgm:pt modelId="{32B7668E-7454-45AF-99B8-AD40A67006CE}" type="pres">
      <dgm:prSet presAssocID="{C8FAEA67-5548-45DF-A2A4-0834CBBBBAFF}" presName="diagram" presStyleCnt="0">
        <dgm:presLayoutVars>
          <dgm:dir/>
          <dgm:resizeHandles val="exact"/>
        </dgm:presLayoutVars>
      </dgm:prSet>
      <dgm:spPr/>
    </dgm:pt>
    <dgm:pt modelId="{EEB491FF-5EA2-4030-8773-E8463EE7B7A9}" type="pres">
      <dgm:prSet presAssocID="{8DCE26D5-5D09-4DF9-AAA7-3DFBA046168E}" presName="node" presStyleLbl="node1" presStyleIdx="0" presStyleCnt="3">
        <dgm:presLayoutVars>
          <dgm:bulletEnabled val="1"/>
        </dgm:presLayoutVars>
      </dgm:prSet>
      <dgm:spPr/>
    </dgm:pt>
    <dgm:pt modelId="{88AB3DF5-F0B6-4B07-BC30-717209CA5CD7}" type="pres">
      <dgm:prSet presAssocID="{DD06E5C0-FC66-41AE-AEEC-AD62FF73B61A}" presName="sibTrans" presStyleCnt="0"/>
      <dgm:spPr/>
    </dgm:pt>
    <dgm:pt modelId="{D10F9F5A-6D42-46B7-AF15-D6C009A0A928}" type="pres">
      <dgm:prSet presAssocID="{6CB9BCB0-41BC-46AB-88EF-2947EE75694A}" presName="node" presStyleLbl="node1" presStyleIdx="1" presStyleCnt="3">
        <dgm:presLayoutVars>
          <dgm:bulletEnabled val="1"/>
        </dgm:presLayoutVars>
      </dgm:prSet>
      <dgm:spPr/>
    </dgm:pt>
    <dgm:pt modelId="{11F34BDA-E0E7-4B02-824B-07B3278263CE}" type="pres">
      <dgm:prSet presAssocID="{4E6EA4FE-7513-4947-8F29-0F4773696FCF}" presName="sibTrans" presStyleCnt="0"/>
      <dgm:spPr/>
    </dgm:pt>
    <dgm:pt modelId="{88BCFEAD-304D-4F84-AE22-D567FC79C607}" type="pres">
      <dgm:prSet presAssocID="{337AED72-DE3A-49B1-8E4D-709D0230FBE2}" presName="node" presStyleLbl="node1" presStyleIdx="2" presStyleCnt="3">
        <dgm:presLayoutVars>
          <dgm:bulletEnabled val="1"/>
        </dgm:presLayoutVars>
      </dgm:prSet>
      <dgm:spPr/>
    </dgm:pt>
  </dgm:ptLst>
  <dgm:cxnLst>
    <dgm:cxn modelId="{28EFDA26-769E-48BC-AA2B-0863B1CDD6EC}" type="presOf" srcId="{337AED72-DE3A-49B1-8E4D-709D0230FBE2}" destId="{88BCFEAD-304D-4F84-AE22-D567FC79C607}" srcOrd="0" destOrd="0" presId="urn:microsoft.com/office/officeart/2005/8/layout/default"/>
    <dgm:cxn modelId="{AFBE205D-8EF6-4288-A116-2161271400AB}" srcId="{C8FAEA67-5548-45DF-A2A4-0834CBBBBAFF}" destId="{8DCE26D5-5D09-4DF9-AAA7-3DFBA046168E}" srcOrd="0" destOrd="0" parTransId="{395A70C2-407E-400C-9ED5-A525A4707716}" sibTransId="{DD06E5C0-FC66-41AE-AEEC-AD62FF73B61A}"/>
    <dgm:cxn modelId="{6B9A334E-9E2D-4C24-8DEF-B7A787E41A3D}" srcId="{C8FAEA67-5548-45DF-A2A4-0834CBBBBAFF}" destId="{6CB9BCB0-41BC-46AB-88EF-2947EE75694A}" srcOrd="1" destOrd="0" parTransId="{E344CCEE-48A2-4BF8-B8D7-78DDFBEA66C4}" sibTransId="{4E6EA4FE-7513-4947-8F29-0F4773696FCF}"/>
    <dgm:cxn modelId="{06C0DC98-728A-42DF-BB0E-7D3E0BDA7A08}" srcId="{C8FAEA67-5548-45DF-A2A4-0834CBBBBAFF}" destId="{337AED72-DE3A-49B1-8E4D-709D0230FBE2}" srcOrd="2" destOrd="0" parTransId="{40C2B2C7-E1AF-43EB-B5C1-D901D6663842}" sibTransId="{94EFC448-C946-4EDE-80D9-60C802C1E081}"/>
    <dgm:cxn modelId="{1A37E99F-40EA-4EA1-9E6E-3A409C5329CF}" type="presOf" srcId="{C8FAEA67-5548-45DF-A2A4-0834CBBBBAFF}" destId="{32B7668E-7454-45AF-99B8-AD40A67006CE}" srcOrd="0" destOrd="0" presId="urn:microsoft.com/office/officeart/2005/8/layout/default"/>
    <dgm:cxn modelId="{ED9BCAB0-8D7D-429C-BFB9-9C6EF89AE4F6}" type="presOf" srcId="{8DCE26D5-5D09-4DF9-AAA7-3DFBA046168E}" destId="{EEB491FF-5EA2-4030-8773-E8463EE7B7A9}" srcOrd="0" destOrd="0" presId="urn:microsoft.com/office/officeart/2005/8/layout/default"/>
    <dgm:cxn modelId="{02A29AD3-5FCB-4E68-8A1B-E2389E11DAFF}" type="presOf" srcId="{6CB9BCB0-41BC-46AB-88EF-2947EE75694A}" destId="{D10F9F5A-6D42-46B7-AF15-D6C009A0A928}" srcOrd="0" destOrd="0" presId="urn:microsoft.com/office/officeart/2005/8/layout/default"/>
    <dgm:cxn modelId="{54325E77-6EC4-4311-92DB-4CCAE199846A}" type="presParOf" srcId="{32B7668E-7454-45AF-99B8-AD40A67006CE}" destId="{EEB491FF-5EA2-4030-8773-E8463EE7B7A9}" srcOrd="0" destOrd="0" presId="urn:microsoft.com/office/officeart/2005/8/layout/default"/>
    <dgm:cxn modelId="{B0B3DEA6-FCB3-470B-9674-D0FEE5D55BBC}" type="presParOf" srcId="{32B7668E-7454-45AF-99B8-AD40A67006CE}" destId="{88AB3DF5-F0B6-4B07-BC30-717209CA5CD7}" srcOrd="1" destOrd="0" presId="urn:microsoft.com/office/officeart/2005/8/layout/default"/>
    <dgm:cxn modelId="{9A45E719-1953-426C-B1E5-1173C442F78C}" type="presParOf" srcId="{32B7668E-7454-45AF-99B8-AD40A67006CE}" destId="{D10F9F5A-6D42-46B7-AF15-D6C009A0A928}" srcOrd="2" destOrd="0" presId="urn:microsoft.com/office/officeart/2005/8/layout/default"/>
    <dgm:cxn modelId="{6E6E477A-9FC3-4F53-8147-02F409FAC444}" type="presParOf" srcId="{32B7668E-7454-45AF-99B8-AD40A67006CE}" destId="{11F34BDA-E0E7-4B02-824B-07B3278263CE}" srcOrd="3" destOrd="0" presId="urn:microsoft.com/office/officeart/2005/8/layout/default"/>
    <dgm:cxn modelId="{61347471-5DB9-479E-96A5-075CB4966A2C}" type="presParOf" srcId="{32B7668E-7454-45AF-99B8-AD40A67006CE}" destId="{88BCFEAD-304D-4F84-AE22-D567FC79C60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03549B-8E22-435E-8033-CFE2486C9AF1}" type="doc">
      <dgm:prSet loTypeId="urn:microsoft.com/office/officeart/2005/8/layout/cycle6" loCatId="cycle" qsTypeId="urn:microsoft.com/office/officeart/2005/8/quickstyle/simple1" qsCatId="simple" csTypeId="urn:microsoft.com/office/officeart/2005/8/colors/colorful1" csCatId="colorful"/>
      <dgm:spPr/>
      <dgm:t>
        <a:bodyPr/>
        <a:lstStyle/>
        <a:p>
          <a:endParaRPr lang="en-US"/>
        </a:p>
      </dgm:t>
    </dgm:pt>
    <dgm:pt modelId="{EF2AA943-BCDB-40D7-94FF-DF6235CD7833}">
      <dgm:prSet/>
      <dgm:spPr/>
      <dgm:t>
        <a:bodyPr/>
        <a:lstStyle/>
        <a:p>
          <a:r>
            <a:rPr lang="en-US" b="1" dirty="0"/>
            <a:t>SESSION 1 WHAT JUST HAPPENED – The Invite from Jesus</a:t>
          </a:r>
          <a:endParaRPr lang="en-US" dirty="0"/>
        </a:p>
      </dgm:t>
    </dgm:pt>
    <dgm:pt modelId="{E5825136-9F3D-4A4C-87CB-916FCEEE0B5E}" type="parTrans" cxnId="{481CF7A1-F1A5-4E4C-94FE-E501D9F68BBD}">
      <dgm:prSet/>
      <dgm:spPr/>
      <dgm:t>
        <a:bodyPr/>
        <a:lstStyle/>
        <a:p>
          <a:endParaRPr lang="en-US"/>
        </a:p>
      </dgm:t>
    </dgm:pt>
    <dgm:pt modelId="{72D4B5FA-1083-406A-9ECA-6533DFE1A1E1}" type="sibTrans" cxnId="{481CF7A1-F1A5-4E4C-94FE-E501D9F68BBD}">
      <dgm:prSet/>
      <dgm:spPr/>
      <dgm:t>
        <a:bodyPr/>
        <a:lstStyle/>
        <a:p>
          <a:endParaRPr lang="en-US"/>
        </a:p>
      </dgm:t>
    </dgm:pt>
    <dgm:pt modelId="{7562FA0E-20C1-4A6D-9F82-238D33847B26}">
      <dgm:prSet/>
      <dgm:spPr/>
      <dgm:t>
        <a:bodyPr/>
        <a:lstStyle/>
        <a:p>
          <a:r>
            <a:rPr lang="en-US" b="1"/>
            <a:t>SESSION 2 THE CENTRALITY OF CHRIST – Very Important</a:t>
          </a:r>
          <a:endParaRPr lang="en-US"/>
        </a:p>
      </dgm:t>
    </dgm:pt>
    <dgm:pt modelId="{C71FC3D5-E352-4D1A-BD3B-63DC101494CC}" type="parTrans" cxnId="{6BB9EF60-913C-44A8-9CB9-6E6C1CB26485}">
      <dgm:prSet/>
      <dgm:spPr/>
      <dgm:t>
        <a:bodyPr/>
        <a:lstStyle/>
        <a:p>
          <a:endParaRPr lang="en-US"/>
        </a:p>
      </dgm:t>
    </dgm:pt>
    <dgm:pt modelId="{EB74594C-6696-4AA1-8AFD-A23F229D41F0}" type="sibTrans" cxnId="{6BB9EF60-913C-44A8-9CB9-6E6C1CB26485}">
      <dgm:prSet/>
      <dgm:spPr/>
      <dgm:t>
        <a:bodyPr/>
        <a:lstStyle/>
        <a:p>
          <a:endParaRPr lang="en-US"/>
        </a:p>
      </dgm:t>
    </dgm:pt>
    <dgm:pt modelId="{222DA6A7-ECC9-4FE4-A092-9EFB4F903568}">
      <dgm:prSet/>
      <dgm:spPr/>
      <dgm:t>
        <a:bodyPr/>
        <a:lstStyle/>
        <a:p>
          <a:r>
            <a:rPr lang="en-US" b="1"/>
            <a:t>SESSION 3 TIME WITH JESUS- Very necessary</a:t>
          </a:r>
          <a:endParaRPr lang="en-US"/>
        </a:p>
      </dgm:t>
    </dgm:pt>
    <dgm:pt modelId="{BFF67589-6012-4786-B054-66000C577284}" type="parTrans" cxnId="{1835E2CF-9B93-4C77-826F-A5964052D5A4}">
      <dgm:prSet/>
      <dgm:spPr/>
      <dgm:t>
        <a:bodyPr/>
        <a:lstStyle/>
        <a:p>
          <a:endParaRPr lang="en-US"/>
        </a:p>
      </dgm:t>
    </dgm:pt>
    <dgm:pt modelId="{AEB4CE6B-ED52-47E2-A24F-67530B9BB104}" type="sibTrans" cxnId="{1835E2CF-9B93-4C77-826F-A5964052D5A4}">
      <dgm:prSet/>
      <dgm:spPr/>
      <dgm:t>
        <a:bodyPr/>
        <a:lstStyle/>
        <a:p>
          <a:endParaRPr lang="en-US"/>
        </a:p>
      </dgm:t>
    </dgm:pt>
    <dgm:pt modelId="{92F5DCF9-E9E3-4266-B29C-0B9E8EE96D03}">
      <dgm:prSet/>
      <dgm:spPr/>
      <dgm:t>
        <a:bodyPr/>
        <a:lstStyle/>
        <a:p>
          <a:r>
            <a:rPr lang="en-US" b="1"/>
            <a:t>SESSION 4 THE BLESSING OF COMMUNITY – Enlightening </a:t>
          </a:r>
          <a:endParaRPr lang="en-US"/>
        </a:p>
      </dgm:t>
    </dgm:pt>
    <dgm:pt modelId="{A58BCCAF-529F-4C39-906F-CDEA3B0C9291}" type="parTrans" cxnId="{6EC9EDED-B0AA-48C7-BF44-8CDB32D52B1C}">
      <dgm:prSet/>
      <dgm:spPr/>
      <dgm:t>
        <a:bodyPr/>
        <a:lstStyle/>
        <a:p>
          <a:endParaRPr lang="en-US"/>
        </a:p>
      </dgm:t>
    </dgm:pt>
    <dgm:pt modelId="{5B0725D8-5A66-4EF1-AA9C-D86ABC4F2684}" type="sibTrans" cxnId="{6EC9EDED-B0AA-48C7-BF44-8CDB32D52B1C}">
      <dgm:prSet/>
      <dgm:spPr/>
      <dgm:t>
        <a:bodyPr/>
        <a:lstStyle/>
        <a:p>
          <a:endParaRPr lang="en-US"/>
        </a:p>
      </dgm:t>
    </dgm:pt>
    <dgm:pt modelId="{3A77C629-59C9-4503-B16F-3909E794C8B6}">
      <dgm:prSet/>
      <dgm:spPr/>
      <dgm:t>
        <a:bodyPr/>
        <a:lstStyle/>
        <a:p>
          <a:r>
            <a:rPr lang="en-US" b="1"/>
            <a:t>SESSION 5 JOINING JESUS ON MISSION- A Deeper Perspective</a:t>
          </a:r>
          <a:endParaRPr lang="en-US"/>
        </a:p>
      </dgm:t>
    </dgm:pt>
    <dgm:pt modelId="{1F78DF72-D15B-4300-BFA7-97222CFCE95A}" type="parTrans" cxnId="{BFB3DBE9-2E25-4EE4-A19C-233A595DE295}">
      <dgm:prSet/>
      <dgm:spPr/>
      <dgm:t>
        <a:bodyPr/>
        <a:lstStyle/>
        <a:p>
          <a:endParaRPr lang="en-US"/>
        </a:p>
      </dgm:t>
    </dgm:pt>
    <dgm:pt modelId="{3AB69E4E-5542-44F4-8A84-BA3A40275702}" type="sibTrans" cxnId="{BFB3DBE9-2E25-4EE4-A19C-233A595DE295}">
      <dgm:prSet/>
      <dgm:spPr/>
      <dgm:t>
        <a:bodyPr/>
        <a:lstStyle/>
        <a:p>
          <a:endParaRPr lang="en-US"/>
        </a:p>
      </dgm:t>
    </dgm:pt>
    <dgm:pt modelId="{1083CBA4-FC59-41D7-919F-E1DF2D948B89}" type="pres">
      <dgm:prSet presAssocID="{D803549B-8E22-435E-8033-CFE2486C9AF1}" presName="cycle" presStyleCnt="0">
        <dgm:presLayoutVars>
          <dgm:dir/>
          <dgm:resizeHandles val="exact"/>
        </dgm:presLayoutVars>
      </dgm:prSet>
      <dgm:spPr/>
    </dgm:pt>
    <dgm:pt modelId="{45F089F2-5E56-4568-9B00-5B5AEB4D731A}" type="pres">
      <dgm:prSet presAssocID="{EF2AA943-BCDB-40D7-94FF-DF6235CD7833}" presName="node" presStyleLbl="node1" presStyleIdx="0" presStyleCnt="5">
        <dgm:presLayoutVars>
          <dgm:bulletEnabled val="1"/>
        </dgm:presLayoutVars>
      </dgm:prSet>
      <dgm:spPr/>
    </dgm:pt>
    <dgm:pt modelId="{0EBF1924-4B8B-4AFF-97B4-95E917A9BDC3}" type="pres">
      <dgm:prSet presAssocID="{EF2AA943-BCDB-40D7-94FF-DF6235CD7833}" presName="spNode" presStyleCnt="0"/>
      <dgm:spPr/>
    </dgm:pt>
    <dgm:pt modelId="{0856D667-FF61-4D3B-AAD0-6FB933F1E8C3}" type="pres">
      <dgm:prSet presAssocID="{72D4B5FA-1083-406A-9ECA-6533DFE1A1E1}" presName="sibTrans" presStyleLbl="sibTrans1D1" presStyleIdx="0" presStyleCnt="5"/>
      <dgm:spPr/>
    </dgm:pt>
    <dgm:pt modelId="{B555E58F-8E2E-493C-8A96-CF0ACF750356}" type="pres">
      <dgm:prSet presAssocID="{7562FA0E-20C1-4A6D-9F82-238D33847B26}" presName="node" presStyleLbl="node1" presStyleIdx="1" presStyleCnt="5">
        <dgm:presLayoutVars>
          <dgm:bulletEnabled val="1"/>
        </dgm:presLayoutVars>
      </dgm:prSet>
      <dgm:spPr/>
    </dgm:pt>
    <dgm:pt modelId="{1BE32DCB-150E-4EB4-8995-D0D61984590B}" type="pres">
      <dgm:prSet presAssocID="{7562FA0E-20C1-4A6D-9F82-238D33847B26}" presName="spNode" presStyleCnt="0"/>
      <dgm:spPr/>
    </dgm:pt>
    <dgm:pt modelId="{A600DDAE-0E56-4B7D-B3CF-1FB6A21DF5DA}" type="pres">
      <dgm:prSet presAssocID="{EB74594C-6696-4AA1-8AFD-A23F229D41F0}" presName="sibTrans" presStyleLbl="sibTrans1D1" presStyleIdx="1" presStyleCnt="5"/>
      <dgm:spPr/>
    </dgm:pt>
    <dgm:pt modelId="{F00520E3-3F4D-4D84-9E35-66AA662DDDF5}" type="pres">
      <dgm:prSet presAssocID="{222DA6A7-ECC9-4FE4-A092-9EFB4F903568}" presName="node" presStyleLbl="node1" presStyleIdx="2" presStyleCnt="5">
        <dgm:presLayoutVars>
          <dgm:bulletEnabled val="1"/>
        </dgm:presLayoutVars>
      </dgm:prSet>
      <dgm:spPr/>
    </dgm:pt>
    <dgm:pt modelId="{DBB9848B-4AF0-4235-AB14-369CC457F8EA}" type="pres">
      <dgm:prSet presAssocID="{222DA6A7-ECC9-4FE4-A092-9EFB4F903568}" presName="spNode" presStyleCnt="0"/>
      <dgm:spPr/>
    </dgm:pt>
    <dgm:pt modelId="{8A9F11F9-05B1-44EF-81C3-A236F75994C6}" type="pres">
      <dgm:prSet presAssocID="{AEB4CE6B-ED52-47E2-A24F-67530B9BB104}" presName="sibTrans" presStyleLbl="sibTrans1D1" presStyleIdx="2" presStyleCnt="5"/>
      <dgm:spPr/>
    </dgm:pt>
    <dgm:pt modelId="{012E3191-134E-4C89-99FC-11BECCA2ACEF}" type="pres">
      <dgm:prSet presAssocID="{92F5DCF9-E9E3-4266-B29C-0B9E8EE96D03}" presName="node" presStyleLbl="node1" presStyleIdx="3" presStyleCnt="5">
        <dgm:presLayoutVars>
          <dgm:bulletEnabled val="1"/>
        </dgm:presLayoutVars>
      </dgm:prSet>
      <dgm:spPr/>
    </dgm:pt>
    <dgm:pt modelId="{703C856F-44A2-46ED-9C31-32ECF7942A4C}" type="pres">
      <dgm:prSet presAssocID="{92F5DCF9-E9E3-4266-B29C-0B9E8EE96D03}" presName="spNode" presStyleCnt="0"/>
      <dgm:spPr/>
    </dgm:pt>
    <dgm:pt modelId="{3A9D30D8-6D9A-4611-B859-84067D2513A6}" type="pres">
      <dgm:prSet presAssocID="{5B0725D8-5A66-4EF1-AA9C-D86ABC4F2684}" presName="sibTrans" presStyleLbl="sibTrans1D1" presStyleIdx="3" presStyleCnt="5"/>
      <dgm:spPr/>
    </dgm:pt>
    <dgm:pt modelId="{27A235C5-0879-471F-9E73-CBF9D1A3FD99}" type="pres">
      <dgm:prSet presAssocID="{3A77C629-59C9-4503-B16F-3909E794C8B6}" presName="node" presStyleLbl="node1" presStyleIdx="4" presStyleCnt="5">
        <dgm:presLayoutVars>
          <dgm:bulletEnabled val="1"/>
        </dgm:presLayoutVars>
      </dgm:prSet>
      <dgm:spPr/>
    </dgm:pt>
    <dgm:pt modelId="{4F3B5850-3DFF-4C5E-9557-17FD50D60044}" type="pres">
      <dgm:prSet presAssocID="{3A77C629-59C9-4503-B16F-3909E794C8B6}" presName="spNode" presStyleCnt="0"/>
      <dgm:spPr/>
    </dgm:pt>
    <dgm:pt modelId="{1B583827-C342-44A4-BE3C-E2001EA853A5}" type="pres">
      <dgm:prSet presAssocID="{3AB69E4E-5542-44F4-8A84-BA3A40275702}" presName="sibTrans" presStyleLbl="sibTrans1D1" presStyleIdx="4" presStyleCnt="5"/>
      <dgm:spPr/>
    </dgm:pt>
  </dgm:ptLst>
  <dgm:cxnLst>
    <dgm:cxn modelId="{EF4C9C02-9A57-466E-BA78-80301B0D39C6}" type="presOf" srcId="{3A77C629-59C9-4503-B16F-3909E794C8B6}" destId="{27A235C5-0879-471F-9E73-CBF9D1A3FD99}" srcOrd="0" destOrd="0" presId="urn:microsoft.com/office/officeart/2005/8/layout/cycle6"/>
    <dgm:cxn modelId="{18D7D306-2777-4883-BA88-ACE3DB3B800C}" type="presOf" srcId="{EB74594C-6696-4AA1-8AFD-A23F229D41F0}" destId="{A600DDAE-0E56-4B7D-B3CF-1FB6A21DF5DA}" srcOrd="0" destOrd="0" presId="urn:microsoft.com/office/officeart/2005/8/layout/cycle6"/>
    <dgm:cxn modelId="{6BB9EF60-913C-44A8-9CB9-6E6C1CB26485}" srcId="{D803549B-8E22-435E-8033-CFE2486C9AF1}" destId="{7562FA0E-20C1-4A6D-9F82-238D33847B26}" srcOrd="1" destOrd="0" parTransId="{C71FC3D5-E352-4D1A-BD3B-63DC101494CC}" sibTransId="{EB74594C-6696-4AA1-8AFD-A23F229D41F0}"/>
    <dgm:cxn modelId="{24755B44-0A6C-4148-8BC0-41381E60EBFF}" type="presOf" srcId="{EF2AA943-BCDB-40D7-94FF-DF6235CD7833}" destId="{45F089F2-5E56-4568-9B00-5B5AEB4D731A}" srcOrd="0" destOrd="0" presId="urn:microsoft.com/office/officeart/2005/8/layout/cycle6"/>
    <dgm:cxn modelId="{17499C4B-47F9-4FE4-8853-E2EBC7FEEC3B}" type="presOf" srcId="{5B0725D8-5A66-4EF1-AA9C-D86ABC4F2684}" destId="{3A9D30D8-6D9A-4611-B859-84067D2513A6}" srcOrd="0" destOrd="0" presId="urn:microsoft.com/office/officeart/2005/8/layout/cycle6"/>
    <dgm:cxn modelId="{FDDA3156-2478-4992-BCF2-A3A7CFEF8C67}" type="presOf" srcId="{D803549B-8E22-435E-8033-CFE2486C9AF1}" destId="{1083CBA4-FC59-41D7-919F-E1DF2D948B89}" srcOrd="0" destOrd="0" presId="urn:microsoft.com/office/officeart/2005/8/layout/cycle6"/>
    <dgm:cxn modelId="{9FC91293-3805-4D44-B7A7-866315A6888A}" type="presOf" srcId="{AEB4CE6B-ED52-47E2-A24F-67530B9BB104}" destId="{8A9F11F9-05B1-44EF-81C3-A236F75994C6}" srcOrd="0" destOrd="0" presId="urn:microsoft.com/office/officeart/2005/8/layout/cycle6"/>
    <dgm:cxn modelId="{7613EE9C-F132-49F9-985C-A33CB7A9D2AA}" type="presOf" srcId="{72D4B5FA-1083-406A-9ECA-6533DFE1A1E1}" destId="{0856D667-FF61-4D3B-AAD0-6FB933F1E8C3}" srcOrd="0" destOrd="0" presId="urn:microsoft.com/office/officeart/2005/8/layout/cycle6"/>
    <dgm:cxn modelId="{481CF7A1-F1A5-4E4C-94FE-E501D9F68BBD}" srcId="{D803549B-8E22-435E-8033-CFE2486C9AF1}" destId="{EF2AA943-BCDB-40D7-94FF-DF6235CD7833}" srcOrd="0" destOrd="0" parTransId="{E5825136-9F3D-4A4C-87CB-916FCEEE0B5E}" sibTransId="{72D4B5FA-1083-406A-9ECA-6533DFE1A1E1}"/>
    <dgm:cxn modelId="{F39CE3BB-4D27-442B-A485-D499C5E342DA}" type="presOf" srcId="{3AB69E4E-5542-44F4-8A84-BA3A40275702}" destId="{1B583827-C342-44A4-BE3C-E2001EA853A5}" srcOrd="0" destOrd="0" presId="urn:microsoft.com/office/officeart/2005/8/layout/cycle6"/>
    <dgm:cxn modelId="{F7CF50BE-A860-4070-9072-4593AD9EA9B2}" type="presOf" srcId="{92F5DCF9-E9E3-4266-B29C-0B9E8EE96D03}" destId="{012E3191-134E-4C89-99FC-11BECCA2ACEF}" srcOrd="0" destOrd="0" presId="urn:microsoft.com/office/officeart/2005/8/layout/cycle6"/>
    <dgm:cxn modelId="{404010C3-9C9D-4679-850A-32A96937BF9D}" type="presOf" srcId="{7562FA0E-20C1-4A6D-9F82-238D33847B26}" destId="{B555E58F-8E2E-493C-8A96-CF0ACF750356}" srcOrd="0" destOrd="0" presId="urn:microsoft.com/office/officeart/2005/8/layout/cycle6"/>
    <dgm:cxn modelId="{1835E2CF-9B93-4C77-826F-A5964052D5A4}" srcId="{D803549B-8E22-435E-8033-CFE2486C9AF1}" destId="{222DA6A7-ECC9-4FE4-A092-9EFB4F903568}" srcOrd="2" destOrd="0" parTransId="{BFF67589-6012-4786-B054-66000C577284}" sibTransId="{AEB4CE6B-ED52-47E2-A24F-67530B9BB104}"/>
    <dgm:cxn modelId="{BFB3DBE9-2E25-4EE4-A19C-233A595DE295}" srcId="{D803549B-8E22-435E-8033-CFE2486C9AF1}" destId="{3A77C629-59C9-4503-B16F-3909E794C8B6}" srcOrd="4" destOrd="0" parTransId="{1F78DF72-D15B-4300-BFA7-97222CFCE95A}" sibTransId="{3AB69E4E-5542-44F4-8A84-BA3A40275702}"/>
    <dgm:cxn modelId="{6EC9EDED-B0AA-48C7-BF44-8CDB32D52B1C}" srcId="{D803549B-8E22-435E-8033-CFE2486C9AF1}" destId="{92F5DCF9-E9E3-4266-B29C-0B9E8EE96D03}" srcOrd="3" destOrd="0" parTransId="{A58BCCAF-529F-4C39-906F-CDEA3B0C9291}" sibTransId="{5B0725D8-5A66-4EF1-AA9C-D86ABC4F2684}"/>
    <dgm:cxn modelId="{B6524CF5-8C82-404F-81D8-FC01C0724669}" type="presOf" srcId="{222DA6A7-ECC9-4FE4-A092-9EFB4F903568}" destId="{F00520E3-3F4D-4D84-9E35-66AA662DDDF5}" srcOrd="0" destOrd="0" presId="urn:microsoft.com/office/officeart/2005/8/layout/cycle6"/>
    <dgm:cxn modelId="{C3ADCE16-AC5E-4E45-BBF7-0D661BE3A49D}" type="presParOf" srcId="{1083CBA4-FC59-41D7-919F-E1DF2D948B89}" destId="{45F089F2-5E56-4568-9B00-5B5AEB4D731A}" srcOrd="0" destOrd="0" presId="urn:microsoft.com/office/officeart/2005/8/layout/cycle6"/>
    <dgm:cxn modelId="{6926827E-9DAA-4109-B630-BF9BEA648C29}" type="presParOf" srcId="{1083CBA4-FC59-41D7-919F-E1DF2D948B89}" destId="{0EBF1924-4B8B-4AFF-97B4-95E917A9BDC3}" srcOrd="1" destOrd="0" presId="urn:microsoft.com/office/officeart/2005/8/layout/cycle6"/>
    <dgm:cxn modelId="{89FD301C-21C9-42F0-B294-331C32A18CAE}" type="presParOf" srcId="{1083CBA4-FC59-41D7-919F-E1DF2D948B89}" destId="{0856D667-FF61-4D3B-AAD0-6FB933F1E8C3}" srcOrd="2" destOrd="0" presId="urn:microsoft.com/office/officeart/2005/8/layout/cycle6"/>
    <dgm:cxn modelId="{5604FC37-B62F-4842-99F1-FBE3C54014C7}" type="presParOf" srcId="{1083CBA4-FC59-41D7-919F-E1DF2D948B89}" destId="{B555E58F-8E2E-493C-8A96-CF0ACF750356}" srcOrd="3" destOrd="0" presId="urn:microsoft.com/office/officeart/2005/8/layout/cycle6"/>
    <dgm:cxn modelId="{E78F8552-BC71-430D-A843-96D3A59E5B52}" type="presParOf" srcId="{1083CBA4-FC59-41D7-919F-E1DF2D948B89}" destId="{1BE32DCB-150E-4EB4-8995-D0D61984590B}" srcOrd="4" destOrd="0" presId="urn:microsoft.com/office/officeart/2005/8/layout/cycle6"/>
    <dgm:cxn modelId="{6C031AD1-FA96-4A01-ACD6-2F8455AB2E5F}" type="presParOf" srcId="{1083CBA4-FC59-41D7-919F-E1DF2D948B89}" destId="{A600DDAE-0E56-4B7D-B3CF-1FB6A21DF5DA}" srcOrd="5" destOrd="0" presId="urn:microsoft.com/office/officeart/2005/8/layout/cycle6"/>
    <dgm:cxn modelId="{7C2E8009-4D1B-48E5-9D72-0FDDA53E7BB1}" type="presParOf" srcId="{1083CBA4-FC59-41D7-919F-E1DF2D948B89}" destId="{F00520E3-3F4D-4D84-9E35-66AA662DDDF5}" srcOrd="6" destOrd="0" presId="urn:microsoft.com/office/officeart/2005/8/layout/cycle6"/>
    <dgm:cxn modelId="{33FD098D-E6C8-4F39-82AF-754E5C7DE1B0}" type="presParOf" srcId="{1083CBA4-FC59-41D7-919F-E1DF2D948B89}" destId="{DBB9848B-4AF0-4235-AB14-369CC457F8EA}" srcOrd="7" destOrd="0" presId="urn:microsoft.com/office/officeart/2005/8/layout/cycle6"/>
    <dgm:cxn modelId="{4627A5E0-F6CD-47C9-876D-2FF50F625C63}" type="presParOf" srcId="{1083CBA4-FC59-41D7-919F-E1DF2D948B89}" destId="{8A9F11F9-05B1-44EF-81C3-A236F75994C6}" srcOrd="8" destOrd="0" presId="urn:microsoft.com/office/officeart/2005/8/layout/cycle6"/>
    <dgm:cxn modelId="{40AB1006-AAF0-481B-BF34-1877D55E01BB}" type="presParOf" srcId="{1083CBA4-FC59-41D7-919F-E1DF2D948B89}" destId="{012E3191-134E-4C89-99FC-11BECCA2ACEF}" srcOrd="9" destOrd="0" presId="urn:microsoft.com/office/officeart/2005/8/layout/cycle6"/>
    <dgm:cxn modelId="{4710F103-D1B1-4B34-BA61-1BC3E7E4B3C1}" type="presParOf" srcId="{1083CBA4-FC59-41D7-919F-E1DF2D948B89}" destId="{703C856F-44A2-46ED-9C31-32ECF7942A4C}" srcOrd="10" destOrd="0" presId="urn:microsoft.com/office/officeart/2005/8/layout/cycle6"/>
    <dgm:cxn modelId="{85CD1CA1-85DD-4F38-B577-46FA32658191}" type="presParOf" srcId="{1083CBA4-FC59-41D7-919F-E1DF2D948B89}" destId="{3A9D30D8-6D9A-4611-B859-84067D2513A6}" srcOrd="11" destOrd="0" presId="urn:microsoft.com/office/officeart/2005/8/layout/cycle6"/>
    <dgm:cxn modelId="{9A940AEC-2C3D-4F22-9582-11838C3291C2}" type="presParOf" srcId="{1083CBA4-FC59-41D7-919F-E1DF2D948B89}" destId="{27A235C5-0879-471F-9E73-CBF9D1A3FD99}" srcOrd="12" destOrd="0" presId="urn:microsoft.com/office/officeart/2005/8/layout/cycle6"/>
    <dgm:cxn modelId="{83A1F6E7-0AF6-4681-AF58-CBC3644D7B64}" type="presParOf" srcId="{1083CBA4-FC59-41D7-919F-E1DF2D948B89}" destId="{4F3B5850-3DFF-4C5E-9557-17FD50D60044}" srcOrd="13" destOrd="0" presId="urn:microsoft.com/office/officeart/2005/8/layout/cycle6"/>
    <dgm:cxn modelId="{B0F79E13-19DD-443C-BADC-B571C0148688}" type="presParOf" srcId="{1083CBA4-FC59-41D7-919F-E1DF2D948B89}" destId="{1B583827-C342-44A4-BE3C-E2001EA853A5}"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6C25C5-B81C-417D-9A8F-FDB3BDF5CF31}"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F1631F69-44DF-4068-BD4A-76DF853C3ACF}">
      <dgm:prSet/>
      <dgm:spPr/>
      <dgm:t>
        <a:bodyPr/>
        <a:lstStyle/>
        <a:p>
          <a:r>
            <a:rPr lang="en-US" i="0" dirty="0"/>
            <a:t>Then Jesus came to them and said, “All authority in heaven and on earth has been given to me. </a:t>
          </a:r>
          <a:r>
            <a:rPr lang="en-US" i="0" baseline="30000" dirty="0"/>
            <a:t>19 </a:t>
          </a:r>
          <a:r>
            <a:rPr lang="en-US" i="0" dirty="0"/>
            <a:t>Therefore go and make disciples of all nations, baptizing them in the name of the Father and of the Son and of the Holy Spirit, </a:t>
          </a:r>
          <a:r>
            <a:rPr lang="en-US" i="0" baseline="30000" dirty="0"/>
            <a:t>20 </a:t>
          </a:r>
          <a:r>
            <a:rPr lang="en-US" i="0" dirty="0"/>
            <a:t>and teaching them to obey everything I have commanded you. And surely, I am with you always, to the very end of the age.”</a:t>
          </a:r>
          <a:endParaRPr lang="en-US" dirty="0"/>
        </a:p>
      </dgm:t>
    </dgm:pt>
    <dgm:pt modelId="{514F614F-BD65-4054-9292-C6F61A120DF9}" type="parTrans" cxnId="{DB019BBC-B2CC-4922-9C45-26BC0A12ED53}">
      <dgm:prSet/>
      <dgm:spPr/>
      <dgm:t>
        <a:bodyPr/>
        <a:lstStyle/>
        <a:p>
          <a:endParaRPr lang="en-US"/>
        </a:p>
      </dgm:t>
    </dgm:pt>
    <dgm:pt modelId="{29610D97-4661-40E0-B92F-DCE8A86CC0CA}" type="sibTrans" cxnId="{DB019BBC-B2CC-4922-9C45-26BC0A12ED53}">
      <dgm:prSet/>
      <dgm:spPr/>
      <dgm:t>
        <a:bodyPr/>
        <a:lstStyle/>
        <a:p>
          <a:endParaRPr lang="en-US"/>
        </a:p>
      </dgm:t>
    </dgm:pt>
    <dgm:pt modelId="{FD5A83B3-721C-40C5-BDF6-8B0352C6B20A}">
      <dgm:prSet/>
      <dgm:spPr/>
      <dgm:t>
        <a:bodyPr/>
        <a:lstStyle/>
        <a:p>
          <a:r>
            <a:rPr lang="en-US" b="1" i="0"/>
            <a:t>QUESTION: </a:t>
          </a:r>
          <a:r>
            <a:rPr lang="en-US" b="0" i="0"/>
            <a:t>How confident do you feel about obeying Jesus’ commands in these verses? Why?</a:t>
          </a:r>
          <a:endParaRPr lang="en-US"/>
        </a:p>
      </dgm:t>
    </dgm:pt>
    <dgm:pt modelId="{3BC2EF99-C15F-4CF9-9DA2-A16659768471}" type="parTrans" cxnId="{8834B03E-F6C4-4F47-B40B-8F9590DB7769}">
      <dgm:prSet/>
      <dgm:spPr/>
      <dgm:t>
        <a:bodyPr/>
        <a:lstStyle/>
        <a:p>
          <a:endParaRPr lang="en-US"/>
        </a:p>
      </dgm:t>
    </dgm:pt>
    <dgm:pt modelId="{A6DCFD5B-E1C2-436A-98FE-DA25EB1F7AE0}" type="sibTrans" cxnId="{8834B03E-F6C4-4F47-B40B-8F9590DB7769}">
      <dgm:prSet/>
      <dgm:spPr/>
      <dgm:t>
        <a:bodyPr/>
        <a:lstStyle/>
        <a:p>
          <a:endParaRPr lang="en-US"/>
        </a:p>
      </dgm:t>
    </dgm:pt>
    <dgm:pt modelId="{3E9471A7-3E47-46A4-BF8E-817499B6B85F}" type="pres">
      <dgm:prSet presAssocID="{1B6C25C5-B81C-417D-9A8F-FDB3BDF5CF31}" presName="hierChild1" presStyleCnt="0">
        <dgm:presLayoutVars>
          <dgm:chPref val="1"/>
          <dgm:dir/>
          <dgm:animOne val="branch"/>
          <dgm:animLvl val="lvl"/>
          <dgm:resizeHandles/>
        </dgm:presLayoutVars>
      </dgm:prSet>
      <dgm:spPr/>
    </dgm:pt>
    <dgm:pt modelId="{298B5DE4-6187-412C-A8C5-EB15CC6D1659}" type="pres">
      <dgm:prSet presAssocID="{F1631F69-44DF-4068-BD4A-76DF853C3ACF}" presName="hierRoot1" presStyleCnt="0"/>
      <dgm:spPr/>
    </dgm:pt>
    <dgm:pt modelId="{016B361B-985E-4204-AD1D-6B53F0A76DB9}" type="pres">
      <dgm:prSet presAssocID="{F1631F69-44DF-4068-BD4A-76DF853C3ACF}" presName="composite" presStyleCnt="0"/>
      <dgm:spPr/>
    </dgm:pt>
    <dgm:pt modelId="{759C552F-D72D-46E8-A9CD-1C170F4F11A4}" type="pres">
      <dgm:prSet presAssocID="{F1631F69-44DF-4068-BD4A-76DF853C3ACF}" presName="background" presStyleLbl="node0" presStyleIdx="0" presStyleCnt="2"/>
      <dgm:spPr/>
    </dgm:pt>
    <dgm:pt modelId="{327399C2-E706-4283-8DD1-A90B13C40D72}" type="pres">
      <dgm:prSet presAssocID="{F1631F69-44DF-4068-BD4A-76DF853C3ACF}" presName="text" presStyleLbl="fgAcc0" presStyleIdx="0" presStyleCnt="2">
        <dgm:presLayoutVars>
          <dgm:chPref val="3"/>
        </dgm:presLayoutVars>
      </dgm:prSet>
      <dgm:spPr/>
    </dgm:pt>
    <dgm:pt modelId="{534FFEB0-0DA0-4610-925B-47A5C4916631}" type="pres">
      <dgm:prSet presAssocID="{F1631F69-44DF-4068-BD4A-76DF853C3ACF}" presName="hierChild2" presStyleCnt="0"/>
      <dgm:spPr/>
    </dgm:pt>
    <dgm:pt modelId="{17066169-9113-4BC5-A652-C2CF592E0DF6}" type="pres">
      <dgm:prSet presAssocID="{FD5A83B3-721C-40C5-BDF6-8B0352C6B20A}" presName="hierRoot1" presStyleCnt="0"/>
      <dgm:spPr/>
    </dgm:pt>
    <dgm:pt modelId="{FFE8ED87-614A-4E7F-B290-D05991B5A1E8}" type="pres">
      <dgm:prSet presAssocID="{FD5A83B3-721C-40C5-BDF6-8B0352C6B20A}" presName="composite" presStyleCnt="0"/>
      <dgm:spPr/>
    </dgm:pt>
    <dgm:pt modelId="{6A28EB24-60F6-42B2-B585-BE60671035B8}" type="pres">
      <dgm:prSet presAssocID="{FD5A83B3-721C-40C5-BDF6-8B0352C6B20A}" presName="background" presStyleLbl="node0" presStyleIdx="1" presStyleCnt="2"/>
      <dgm:spPr/>
    </dgm:pt>
    <dgm:pt modelId="{16BFF0A4-7228-4983-AFB8-5E6568058B50}" type="pres">
      <dgm:prSet presAssocID="{FD5A83B3-721C-40C5-BDF6-8B0352C6B20A}" presName="text" presStyleLbl="fgAcc0" presStyleIdx="1" presStyleCnt="2">
        <dgm:presLayoutVars>
          <dgm:chPref val="3"/>
        </dgm:presLayoutVars>
      </dgm:prSet>
      <dgm:spPr/>
    </dgm:pt>
    <dgm:pt modelId="{6DCF7FB5-96B1-475C-92E2-4C453351A147}" type="pres">
      <dgm:prSet presAssocID="{FD5A83B3-721C-40C5-BDF6-8B0352C6B20A}" presName="hierChild2" presStyleCnt="0"/>
      <dgm:spPr/>
    </dgm:pt>
  </dgm:ptLst>
  <dgm:cxnLst>
    <dgm:cxn modelId="{2BAC490F-BF03-4013-A557-37F87DD07A6F}" type="presOf" srcId="{1B6C25C5-B81C-417D-9A8F-FDB3BDF5CF31}" destId="{3E9471A7-3E47-46A4-BF8E-817499B6B85F}" srcOrd="0" destOrd="0" presId="urn:microsoft.com/office/officeart/2005/8/layout/hierarchy1"/>
    <dgm:cxn modelId="{B4480B36-F112-488B-834B-61B5AEA5D740}" type="presOf" srcId="{F1631F69-44DF-4068-BD4A-76DF853C3ACF}" destId="{327399C2-E706-4283-8DD1-A90B13C40D72}" srcOrd="0" destOrd="0" presId="urn:microsoft.com/office/officeart/2005/8/layout/hierarchy1"/>
    <dgm:cxn modelId="{8834B03E-F6C4-4F47-B40B-8F9590DB7769}" srcId="{1B6C25C5-B81C-417D-9A8F-FDB3BDF5CF31}" destId="{FD5A83B3-721C-40C5-BDF6-8B0352C6B20A}" srcOrd="1" destOrd="0" parTransId="{3BC2EF99-C15F-4CF9-9DA2-A16659768471}" sibTransId="{A6DCFD5B-E1C2-436A-98FE-DA25EB1F7AE0}"/>
    <dgm:cxn modelId="{DB019BBC-B2CC-4922-9C45-26BC0A12ED53}" srcId="{1B6C25C5-B81C-417D-9A8F-FDB3BDF5CF31}" destId="{F1631F69-44DF-4068-BD4A-76DF853C3ACF}" srcOrd="0" destOrd="0" parTransId="{514F614F-BD65-4054-9292-C6F61A120DF9}" sibTransId="{29610D97-4661-40E0-B92F-DCE8A86CC0CA}"/>
    <dgm:cxn modelId="{516F26DB-3444-4911-9DF2-422BD7B30B24}" type="presOf" srcId="{FD5A83B3-721C-40C5-BDF6-8B0352C6B20A}" destId="{16BFF0A4-7228-4983-AFB8-5E6568058B50}" srcOrd="0" destOrd="0" presId="urn:microsoft.com/office/officeart/2005/8/layout/hierarchy1"/>
    <dgm:cxn modelId="{9D3E5827-7F92-4085-A73A-3C96B1BAAC9B}" type="presParOf" srcId="{3E9471A7-3E47-46A4-BF8E-817499B6B85F}" destId="{298B5DE4-6187-412C-A8C5-EB15CC6D1659}" srcOrd="0" destOrd="0" presId="urn:microsoft.com/office/officeart/2005/8/layout/hierarchy1"/>
    <dgm:cxn modelId="{7521BF0B-76BF-437C-AA3F-4BE426A99643}" type="presParOf" srcId="{298B5DE4-6187-412C-A8C5-EB15CC6D1659}" destId="{016B361B-985E-4204-AD1D-6B53F0A76DB9}" srcOrd="0" destOrd="0" presId="urn:microsoft.com/office/officeart/2005/8/layout/hierarchy1"/>
    <dgm:cxn modelId="{53264E04-3E8D-442F-8220-C5AEBFC97B13}" type="presParOf" srcId="{016B361B-985E-4204-AD1D-6B53F0A76DB9}" destId="{759C552F-D72D-46E8-A9CD-1C170F4F11A4}" srcOrd="0" destOrd="0" presId="urn:microsoft.com/office/officeart/2005/8/layout/hierarchy1"/>
    <dgm:cxn modelId="{58658D2F-B771-4B09-B9C0-F54DC6ECDE6C}" type="presParOf" srcId="{016B361B-985E-4204-AD1D-6B53F0A76DB9}" destId="{327399C2-E706-4283-8DD1-A90B13C40D72}" srcOrd="1" destOrd="0" presId="urn:microsoft.com/office/officeart/2005/8/layout/hierarchy1"/>
    <dgm:cxn modelId="{C7F030CB-19BB-4E77-9C9D-66253097A5CC}" type="presParOf" srcId="{298B5DE4-6187-412C-A8C5-EB15CC6D1659}" destId="{534FFEB0-0DA0-4610-925B-47A5C4916631}" srcOrd="1" destOrd="0" presId="urn:microsoft.com/office/officeart/2005/8/layout/hierarchy1"/>
    <dgm:cxn modelId="{2C1D8C9C-65C9-4C94-AC34-C29405B66C3C}" type="presParOf" srcId="{3E9471A7-3E47-46A4-BF8E-817499B6B85F}" destId="{17066169-9113-4BC5-A652-C2CF592E0DF6}" srcOrd="1" destOrd="0" presId="urn:microsoft.com/office/officeart/2005/8/layout/hierarchy1"/>
    <dgm:cxn modelId="{8A59ABBE-1976-47DD-B82D-4415326D9D70}" type="presParOf" srcId="{17066169-9113-4BC5-A652-C2CF592E0DF6}" destId="{FFE8ED87-614A-4E7F-B290-D05991B5A1E8}" srcOrd="0" destOrd="0" presId="urn:microsoft.com/office/officeart/2005/8/layout/hierarchy1"/>
    <dgm:cxn modelId="{0CD0217B-6571-4B9F-9C66-3CD16317CE63}" type="presParOf" srcId="{FFE8ED87-614A-4E7F-B290-D05991B5A1E8}" destId="{6A28EB24-60F6-42B2-B585-BE60671035B8}" srcOrd="0" destOrd="0" presId="urn:microsoft.com/office/officeart/2005/8/layout/hierarchy1"/>
    <dgm:cxn modelId="{0AEF1AD3-AC51-4899-9ECE-B755D1B6DD1F}" type="presParOf" srcId="{FFE8ED87-614A-4E7F-B290-D05991B5A1E8}" destId="{16BFF0A4-7228-4983-AFB8-5E6568058B50}" srcOrd="1" destOrd="0" presId="urn:microsoft.com/office/officeart/2005/8/layout/hierarchy1"/>
    <dgm:cxn modelId="{B4AE94A3-9FCB-4225-9019-E66F2551624A}" type="presParOf" srcId="{17066169-9113-4BC5-A652-C2CF592E0DF6}" destId="{6DCF7FB5-96B1-475C-92E2-4C453351A14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0A1610-50FB-481A-B9C5-61DC172D7ED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DA8DFA1-AEC4-4C85-AAB6-2A788689D600}">
      <dgm:prSet/>
      <dgm:spPr/>
      <dgm:t>
        <a:bodyPr/>
        <a:lstStyle/>
        <a:p>
          <a:r>
            <a:rPr lang="en-US" dirty="0"/>
            <a:t>How does it make you feel (emotions) just to think about the responsibility of making disciples</a:t>
          </a:r>
        </a:p>
      </dgm:t>
    </dgm:pt>
    <dgm:pt modelId="{C85002E6-1BE3-4CE1-A838-0CE3E3304955}" type="parTrans" cxnId="{A108B834-A653-4E18-AB0C-497943FC4D3C}">
      <dgm:prSet/>
      <dgm:spPr/>
      <dgm:t>
        <a:bodyPr/>
        <a:lstStyle/>
        <a:p>
          <a:endParaRPr lang="en-US"/>
        </a:p>
      </dgm:t>
    </dgm:pt>
    <dgm:pt modelId="{384B278B-73C9-4C06-8B68-B1EEDC256395}" type="sibTrans" cxnId="{A108B834-A653-4E18-AB0C-497943FC4D3C}">
      <dgm:prSet/>
      <dgm:spPr/>
      <dgm:t>
        <a:bodyPr/>
        <a:lstStyle/>
        <a:p>
          <a:endParaRPr lang="en-US"/>
        </a:p>
      </dgm:t>
    </dgm:pt>
    <dgm:pt modelId="{D3A51AB1-01D5-4718-962E-5910F7E37312}">
      <dgm:prSet/>
      <dgm:spPr/>
      <dgm:t>
        <a:bodyPr/>
        <a:lstStyle/>
        <a:p>
          <a:r>
            <a:rPr lang="en-US" dirty="0"/>
            <a:t>How do you respond to Jesus’ claim of authority?</a:t>
          </a:r>
        </a:p>
      </dgm:t>
    </dgm:pt>
    <dgm:pt modelId="{9403E146-F744-4947-9F09-70F4230C4853}" type="parTrans" cxnId="{1097040F-F59B-4E2D-B226-DEA80CB8467A}">
      <dgm:prSet/>
      <dgm:spPr/>
      <dgm:t>
        <a:bodyPr/>
        <a:lstStyle/>
        <a:p>
          <a:endParaRPr lang="en-US"/>
        </a:p>
      </dgm:t>
    </dgm:pt>
    <dgm:pt modelId="{D22543C9-ED0E-485C-B450-6DC23C687791}" type="sibTrans" cxnId="{1097040F-F59B-4E2D-B226-DEA80CB8467A}">
      <dgm:prSet/>
      <dgm:spPr/>
      <dgm:t>
        <a:bodyPr/>
        <a:lstStyle/>
        <a:p>
          <a:endParaRPr lang="en-US"/>
        </a:p>
      </dgm:t>
    </dgm:pt>
    <dgm:pt modelId="{6DB9F8D3-4139-45FC-8E5C-A29A9A7B7DB6}">
      <dgm:prSet/>
      <dgm:spPr/>
      <dgm:t>
        <a:bodyPr/>
        <a:lstStyle/>
        <a:p>
          <a:r>
            <a:rPr lang="en-US" i="0" dirty="0"/>
            <a:t>18-Then Jesus came to them and said, “All authority in heaven and on earth has been given to me. </a:t>
          </a:r>
          <a:endParaRPr lang="en-US" dirty="0"/>
        </a:p>
      </dgm:t>
    </dgm:pt>
    <dgm:pt modelId="{57E11472-6CB2-42E1-9006-A00488039D8A}" type="parTrans" cxnId="{6F0A6F48-B859-449D-B4FA-28895945ABBB}">
      <dgm:prSet/>
      <dgm:spPr/>
      <dgm:t>
        <a:bodyPr/>
        <a:lstStyle/>
        <a:p>
          <a:endParaRPr lang="en-US"/>
        </a:p>
      </dgm:t>
    </dgm:pt>
    <dgm:pt modelId="{A6400446-8620-46D4-980E-5B2EB71069BD}" type="sibTrans" cxnId="{6F0A6F48-B859-449D-B4FA-28895945ABBB}">
      <dgm:prSet/>
      <dgm:spPr/>
      <dgm:t>
        <a:bodyPr/>
        <a:lstStyle/>
        <a:p>
          <a:endParaRPr lang="en-US"/>
        </a:p>
      </dgm:t>
    </dgm:pt>
    <dgm:pt modelId="{E0555F0F-46D4-4075-8487-1674500DB568}" type="pres">
      <dgm:prSet presAssocID="{540A1610-50FB-481A-B9C5-61DC172D7EDB}" presName="diagram" presStyleCnt="0">
        <dgm:presLayoutVars>
          <dgm:dir/>
          <dgm:resizeHandles val="exact"/>
        </dgm:presLayoutVars>
      </dgm:prSet>
      <dgm:spPr/>
    </dgm:pt>
    <dgm:pt modelId="{07310CB3-89C6-423E-851B-1DBE186DFF36}" type="pres">
      <dgm:prSet presAssocID="{1DA8DFA1-AEC4-4C85-AAB6-2A788689D600}" presName="node" presStyleLbl="node1" presStyleIdx="0" presStyleCnt="3">
        <dgm:presLayoutVars>
          <dgm:bulletEnabled val="1"/>
        </dgm:presLayoutVars>
      </dgm:prSet>
      <dgm:spPr/>
    </dgm:pt>
    <dgm:pt modelId="{E1443B9B-D53A-4937-AD3D-D09D935F5A0B}" type="pres">
      <dgm:prSet presAssocID="{384B278B-73C9-4C06-8B68-B1EEDC256395}" presName="sibTrans" presStyleCnt="0"/>
      <dgm:spPr/>
    </dgm:pt>
    <dgm:pt modelId="{E147F3CF-E7C5-4FED-9CEC-DE79E801B7F0}" type="pres">
      <dgm:prSet presAssocID="{6DB9F8D3-4139-45FC-8E5C-A29A9A7B7DB6}" presName="node" presStyleLbl="node1" presStyleIdx="1" presStyleCnt="3">
        <dgm:presLayoutVars>
          <dgm:bulletEnabled val="1"/>
        </dgm:presLayoutVars>
      </dgm:prSet>
      <dgm:spPr/>
    </dgm:pt>
    <dgm:pt modelId="{85A45586-DE75-4D7A-9FF2-8AD9D60B5895}" type="pres">
      <dgm:prSet presAssocID="{A6400446-8620-46D4-980E-5B2EB71069BD}" presName="sibTrans" presStyleCnt="0"/>
      <dgm:spPr/>
    </dgm:pt>
    <dgm:pt modelId="{5A612C19-1A3B-4F81-B639-F7019D5EC9FC}" type="pres">
      <dgm:prSet presAssocID="{D3A51AB1-01D5-4718-962E-5910F7E37312}" presName="node" presStyleLbl="node1" presStyleIdx="2" presStyleCnt="3">
        <dgm:presLayoutVars>
          <dgm:bulletEnabled val="1"/>
        </dgm:presLayoutVars>
      </dgm:prSet>
      <dgm:spPr/>
    </dgm:pt>
  </dgm:ptLst>
  <dgm:cxnLst>
    <dgm:cxn modelId="{1097040F-F59B-4E2D-B226-DEA80CB8467A}" srcId="{540A1610-50FB-481A-B9C5-61DC172D7EDB}" destId="{D3A51AB1-01D5-4718-962E-5910F7E37312}" srcOrd="2" destOrd="0" parTransId="{9403E146-F744-4947-9F09-70F4230C4853}" sibTransId="{D22543C9-ED0E-485C-B450-6DC23C687791}"/>
    <dgm:cxn modelId="{8FE37124-EEEC-4AC7-B9C7-66748158A995}" type="presOf" srcId="{6DB9F8D3-4139-45FC-8E5C-A29A9A7B7DB6}" destId="{E147F3CF-E7C5-4FED-9CEC-DE79E801B7F0}" srcOrd="0" destOrd="0" presId="urn:microsoft.com/office/officeart/2005/8/layout/default"/>
    <dgm:cxn modelId="{D003A925-9786-482F-8748-A87A665030F5}" type="presOf" srcId="{540A1610-50FB-481A-B9C5-61DC172D7EDB}" destId="{E0555F0F-46D4-4075-8487-1674500DB568}" srcOrd="0" destOrd="0" presId="urn:microsoft.com/office/officeart/2005/8/layout/default"/>
    <dgm:cxn modelId="{A108B834-A653-4E18-AB0C-497943FC4D3C}" srcId="{540A1610-50FB-481A-B9C5-61DC172D7EDB}" destId="{1DA8DFA1-AEC4-4C85-AAB6-2A788689D600}" srcOrd="0" destOrd="0" parTransId="{C85002E6-1BE3-4CE1-A838-0CE3E3304955}" sibTransId="{384B278B-73C9-4C06-8B68-B1EEDC256395}"/>
    <dgm:cxn modelId="{B77C7A36-425F-404D-A985-A23290308A14}" type="presOf" srcId="{D3A51AB1-01D5-4718-962E-5910F7E37312}" destId="{5A612C19-1A3B-4F81-B639-F7019D5EC9FC}" srcOrd="0" destOrd="0" presId="urn:microsoft.com/office/officeart/2005/8/layout/default"/>
    <dgm:cxn modelId="{6F0A6F48-B859-449D-B4FA-28895945ABBB}" srcId="{540A1610-50FB-481A-B9C5-61DC172D7EDB}" destId="{6DB9F8D3-4139-45FC-8E5C-A29A9A7B7DB6}" srcOrd="1" destOrd="0" parTransId="{57E11472-6CB2-42E1-9006-A00488039D8A}" sibTransId="{A6400446-8620-46D4-980E-5B2EB71069BD}"/>
    <dgm:cxn modelId="{9BAC869A-EF55-4C73-B869-0C9F06BFCA21}" type="presOf" srcId="{1DA8DFA1-AEC4-4C85-AAB6-2A788689D600}" destId="{07310CB3-89C6-423E-851B-1DBE186DFF36}" srcOrd="0" destOrd="0" presId="urn:microsoft.com/office/officeart/2005/8/layout/default"/>
    <dgm:cxn modelId="{478B46F1-3D60-4732-8788-313BBB030500}" type="presParOf" srcId="{E0555F0F-46D4-4075-8487-1674500DB568}" destId="{07310CB3-89C6-423E-851B-1DBE186DFF36}" srcOrd="0" destOrd="0" presId="urn:microsoft.com/office/officeart/2005/8/layout/default"/>
    <dgm:cxn modelId="{D3D37ABC-2AA6-4100-8F82-1E27E4B04BD7}" type="presParOf" srcId="{E0555F0F-46D4-4075-8487-1674500DB568}" destId="{E1443B9B-D53A-4937-AD3D-D09D935F5A0B}" srcOrd="1" destOrd="0" presId="urn:microsoft.com/office/officeart/2005/8/layout/default"/>
    <dgm:cxn modelId="{5BC2D1A6-C456-41AB-8A0B-8999EAB16C68}" type="presParOf" srcId="{E0555F0F-46D4-4075-8487-1674500DB568}" destId="{E147F3CF-E7C5-4FED-9CEC-DE79E801B7F0}" srcOrd="2" destOrd="0" presId="urn:microsoft.com/office/officeart/2005/8/layout/default"/>
    <dgm:cxn modelId="{517C29C2-DD4B-4569-A862-03D98E44080F}" type="presParOf" srcId="{E0555F0F-46D4-4075-8487-1674500DB568}" destId="{85A45586-DE75-4D7A-9FF2-8AD9D60B5895}" srcOrd="3" destOrd="0" presId="urn:microsoft.com/office/officeart/2005/8/layout/default"/>
    <dgm:cxn modelId="{29A8FA23-9BA3-4153-B417-0A00227DB79E}" type="presParOf" srcId="{E0555F0F-46D4-4075-8487-1674500DB568}" destId="{5A612C19-1A3B-4F81-B639-F7019D5EC9F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1025A6-4002-4DFC-B798-CEE6A22A24A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92957F0-246F-4BE5-BC9E-2EB43C4B5FD8}">
      <dgm:prSet/>
      <dgm:spPr/>
      <dgm:t>
        <a:bodyPr/>
        <a:lstStyle/>
        <a:p>
          <a:r>
            <a:rPr lang="en-US" b="1"/>
            <a:t>Go</a:t>
          </a:r>
          <a:r>
            <a:rPr lang="en-US"/>
            <a:t>: (no room for being passive) to family members, friends, the community, and even throughout the world.</a:t>
          </a:r>
        </a:p>
      </dgm:t>
    </dgm:pt>
    <dgm:pt modelId="{FDC502BD-893D-46F2-82BD-F817381FBFFF}" type="parTrans" cxnId="{CB13B0CC-688C-4FC4-85BA-FA52A6A23CB4}">
      <dgm:prSet/>
      <dgm:spPr/>
      <dgm:t>
        <a:bodyPr/>
        <a:lstStyle/>
        <a:p>
          <a:endParaRPr lang="en-US"/>
        </a:p>
      </dgm:t>
    </dgm:pt>
    <dgm:pt modelId="{2B864F97-60F8-4F99-A58F-1AB6129C659E}" type="sibTrans" cxnId="{CB13B0CC-688C-4FC4-85BA-FA52A6A23CB4}">
      <dgm:prSet/>
      <dgm:spPr/>
      <dgm:t>
        <a:bodyPr/>
        <a:lstStyle/>
        <a:p>
          <a:endParaRPr lang="en-US"/>
        </a:p>
      </dgm:t>
    </dgm:pt>
    <dgm:pt modelId="{B4E05E6E-D2C1-414D-859A-7F57C22D7060}">
      <dgm:prSet/>
      <dgm:spPr/>
      <dgm:t>
        <a:bodyPr/>
        <a:lstStyle/>
        <a:p>
          <a:r>
            <a:rPr lang="en-US" b="1"/>
            <a:t>Baptize:</a:t>
          </a:r>
          <a:r>
            <a:rPr lang="en-US"/>
            <a:t> make public declarations of faith in Jesus Christ (Baptize them, not get them to become members of the local church, or even to stop sinning, but to proclaim the good news of Jesus Christ and help others confess Him.)</a:t>
          </a:r>
        </a:p>
      </dgm:t>
    </dgm:pt>
    <dgm:pt modelId="{76A10A8D-0CB2-4B17-8AEE-C152FF5CB2E0}" type="parTrans" cxnId="{B126489E-0968-4776-BF64-4268E4F076C4}">
      <dgm:prSet/>
      <dgm:spPr/>
      <dgm:t>
        <a:bodyPr/>
        <a:lstStyle/>
        <a:p>
          <a:endParaRPr lang="en-US"/>
        </a:p>
      </dgm:t>
    </dgm:pt>
    <dgm:pt modelId="{F86E8B07-D9A0-4D64-932A-9F7230086712}" type="sibTrans" cxnId="{B126489E-0968-4776-BF64-4268E4F076C4}">
      <dgm:prSet/>
      <dgm:spPr/>
      <dgm:t>
        <a:bodyPr/>
        <a:lstStyle/>
        <a:p>
          <a:endParaRPr lang="en-US"/>
        </a:p>
      </dgm:t>
    </dgm:pt>
    <dgm:pt modelId="{39C28EE2-7743-4E64-B12C-AEADCCD2FAD7}">
      <dgm:prSet/>
      <dgm:spPr/>
      <dgm:t>
        <a:bodyPr/>
        <a:lstStyle/>
        <a:p>
          <a:r>
            <a:rPr lang="en-US" b="1"/>
            <a:t>Teach:</a:t>
          </a:r>
          <a:r>
            <a:rPr lang="en-US"/>
            <a:t> this is the process of making disciples which does not end at conversion </a:t>
          </a:r>
        </a:p>
      </dgm:t>
    </dgm:pt>
    <dgm:pt modelId="{02220E2A-3BA8-435A-A3B4-F491B185A0CE}" type="parTrans" cxnId="{7523DB36-561D-47F2-AC79-BEFC9693BD35}">
      <dgm:prSet/>
      <dgm:spPr/>
      <dgm:t>
        <a:bodyPr/>
        <a:lstStyle/>
        <a:p>
          <a:endParaRPr lang="en-US"/>
        </a:p>
      </dgm:t>
    </dgm:pt>
    <dgm:pt modelId="{07780FBC-2495-4647-A9DB-E4F056B352B5}" type="sibTrans" cxnId="{7523DB36-561D-47F2-AC79-BEFC9693BD35}">
      <dgm:prSet/>
      <dgm:spPr/>
      <dgm:t>
        <a:bodyPr/>
        <a:lstStyle/>
        <a:p>
          <a:endParaRPr lang="en-US"/>
        </a:p>
      </dgm:t>
    </dgm:pt>
    <dgm:pt modelId="{02FA232B-1722-4F1A-AA8C-B536F8B59ECD}" type="pres">
      <dgm:prSet presAssocID="{031025A6-4002-4DFC-B798-CEE6A22A24AD}" presName="hierChild1" presStyleCnt="0">
        <dgm:presLayoutVars>
          <dgm:chPref val="1"/>
          <dgm:dir/>
          <dgm:animOne val="branch"/>
          <dgm:animLvl val="lvl"/>
          <dgm:resizeHandles/>
        </dgm:presLayoutVars>
      </dgm:prSet>
      <dgm:spPr/>
    </dgm:pt>
    <dgm:pt modelId="{D7B84C76-F3FD-4B5E-B173-E0778EBE2083}" type="pres">
      <dgm:prSet presAssocID="{F92957F0-246F-4BE5-BC9E-2EB43C4B5FD8}" presName="hierRoot1" presStyleCnt="0"/>
      <dgm:spPr/>
    </dgm:pt>
    <dgm:pt modelId="{32E02A88-784A-4CA9-9750-B6B21EA5C488}" type="pres">
      <dgm:prSet presAssocID="{F92957F0-246F-4BE5-BC9E-2EB43C4B5FD8}" presName="composite" presStyleCnt="0"/>
      <dgm:spPr/>
    </dgm:pt>
    <dgm:pt modelId="{581AFF55-1530-41BD-850D-0C01F9D802D6}" type="pres">
      <dgm:prSet presAssocID="{F92957F0-246F-4BE5-BC9E-2EB43C4B5FD8}" presName="background" presStyleLbl="node0" presStyleIdx="0" presStyleCnt="3"/>
      <dgm:spPr/>
    </dgm:pt>
    <dgm:pt modelId="{8C2FDCF7-CAA4-47FD-A643-6339965E32BA}" type="pres">
      <dgm:prSet presAssocID="{F92957F0-246F-4BE5-BC9E-2EB43C4B5FD8}" presName="text" presStyleLbl="fgAcc0" presStyleIdx="0" presStyleCnt="3">
        <dgm:presLayoutVars>
          <dgm:chPref val="3"/>
        </dgm:presLayoutVars>
      </dgm:prSet>
      <dgm:spPr/>
    </dgm:pt>
    <dgm:pt modelId="{25A907DB-8E60-4878-A72F-A95EF02BB8A9}" type="pres">
      <dgm:prSet presAssocID="{F92957F0-246F-4BE5-BC9E-2EB43C4B5FD8}" presName="hierChild2" presStyleCnt="0"/>
      <dgm:spPr/>
    </dgm:pt>
    <dgm:pt modelId="{EC3049D3-796F-4281-8A23-31B309ACD70D}" type="pres">
      <dgm:prSet presAssocID="{B4E05E6E-D2C1-414D-859A-7F57C22D7060}" presName="hierRoot1" presStyleCnt="0"/>
      <dgm:spPr/>
    </dgm:pt>
    <dgm:pt modelId="{A1C8113E-5D68-401C-8E42-DDC1421C844B}" type="pres">
      <dgm:prSet presAssocID="{B4E05E6E-D2C1-414D-859A-7F57C22D7060}" presName="composite" presStyleCnt="0"/>
      <dgm:spPr/>
    </dgm:pt>
    <dgm:pt modelId="{71690664-5AB1-4396-A6FC-8ED2ABE2ED6E}" type="pres">
      <dgm:prSet presAssocID="{B4E05E6E-D2C1-414D-859A-7F57C22D7060}" presName="background" presStyleLbl="node0" presStyleIdx="1" presStyleCnt="3"/>
      <dgm:spPr/>
    </dgm:pt>
    <dgm:pt modelId="{E8806718-6DC3-4160-B5D6-28E300F4F907}" type="pres">
      <dgm:prSet presAssocID="{B4E05E6E-D2C1-414D-859A-7F57C22D7060}" presName="text" presStyleLbl="fgAcc0" presStyleIdx="1" presStyleCnt="3">
        <dgm:presLayoutVars>
          <dgm:chPref val="3"/>
        </dgm:presLayoutVars>
      </dgm:prSet>
      <dgm:spPr/>
    </dgm:pt>
    <dgm:pt modelId="{28E5B03F-0DCD-4257-87FD-D30105C4C1DB}" type="pres">
      <dgm:prSet presAssocID="{B4E05E6E-D2C1-414D-859A-7F57C22D7060}" presName="hierChild2" presStyleCnt="0"/>
      <dgm:spPr/>
    </dgm:pt>
    <dgm:pt modelId="{D37F4FAA-27A6-41FE-9A2C-565A48861C21}" type="pres">
      <dgm:prSet presAssocID="{39C28EE2-7743-4E64-B12C-AEADCCD2FAD7}" presName="hierRoot1" presStyleCnt="0"/>
      <dgm:spPr/>
    </dgm:pt>
    <dgm:pt modelId="{E4AA9A07-A0B6-4171-B1ED-FCC6F20F1DCC}" type="pres">
      <dgm:prSet presAssocID="{39C28EE2-7743-4E64-B12C-AEADCCD2FAD7}" presName="composite" presStyleCnt="0"/>
      <dgm:spPr/>
    </dgm:pt>
    <dgm:pt modelId="{3A50967A-C59B-4E92-8A3C-F55480EE4DF4}" type="pres">
      <dgm:prSet presAssocID="{39C28EE2-7743-4E64-B12C-AEADCCD2FAD7}" presName="background" presStyleLbl="node0" presStyleIdx="2" presStyleCnt="3"/>
      <dgm:spPr/>
    </dgm:pt>
    <dgm:pt modelId="{1FD9824D-572C-4683-B768-83BC77A1EE41}" type="pres">
      <dgm:prSet presAssocID="{39C28EE2-7743-4E64-B12C-AEADCCD2FAD7}" presName="text" presStyleLbl="fgAcc0" presStyleIdx="2" presStyleCnt="3">
        <dgm:presLayoutVars>
          <dgm:chPref val="3"/>
        </dgm:presLayoutVars>
      </dgm:prSet>
      <dgm:spPr/>
    </dgm:pt>
    <dgm:pt modelId="{9EBD2959-3BE5-417C-A71C-0D94F1B965CA}" type="pres">
      <dgm:prSet presAssocID="{39C28EE2-7743-4E64-B12C-AEADCCD2FAD7}" presName="hierChild2" presStyleCnt="0"/>
      <dgm:spPr/>
    </dgm:pt>
  </dgm:ptLst>
  <dgm:cxnLst>
    <dgm:cxn modelId="{167CE72A-5AF7-405F-BA62-184E04C76ADD}" type="presOf" srcId="{B4E05E6E-D2C1-414D-859A-7F57C22D7060}" destId="{E8806718-6DC3-4160-B5D6-28E300F4F907}" srcOrd="0" destOrd="0" presId="urn:microsoft.com/office/officeart/2005/8/layout/hierarchy1"/>
    <dgm:cxn modelId="{7523DB36-561D-47F2-AC79-BEFC9693BD35}" srcId="{031025A6-4002-4DFC-B798-CEE6A22A24AD}" destId="{39C28EE2-7743-4E64-B12C-AEADCCD2FAD7}" srcOrd="2" destOrd="0" parTransId="{02220E2A-3BA8-435A-A3B4-F491B185A0CE}" sibTransId="{07780FBC-2495-4647-A9DB-E4F056B352B5}"/>
    <dgm:cxn modelId="{30CA7B65-AEA3-4DBD-94C7-569B516A55BD}" type="presOf" srcId="{F92957F0-246F-4BE5-BC9E-2EB43C4B5FD8}" destId="{8C2FDCF7-CAA4-47FD-A643-6339965E32BA}" srcOrd="0" destOrd="0" presId="urn:microsoft.com/office/officeart/2005/8/layout/hierarchy1"/>
    <dgm:cxn modelId="{B24CC79B-7E9C-4364-B173-3048E54CA608}" type="presOf" srcId="{031025A6-4002-4DFC-B798-CEE6A22A24AD}" destId="{02FA232B-1722-4F1A-AA8C-B536F8B59ECD}" srcOrd="0" destOrd="0" presId="urn:microsoft.com/office/officeart/2005/8/layout/hierarchy1"/>
    <dgm:cxn modelId="{B126489E-0968-4776-BF64-4268E4F076C4}" srcId="{031025A6-4002-4DFC-B798-CEE6A22A24AD}" destId="{B4E05E6E-D2C1-414D-859A-7F57C22D7060}" srcOrd="1" destOrd="0" parTransId="{76A10A8D-0CB2-4B17-8AEE-C152FF5CB2E0}" sibTransId="{F86E8B07-D9A0-4D64-932A-9F7230086712}"/>
    <dgm:cxn modelId="{CB13B0CC-688C-4FC4-85BA-FA52A6A23CB4}" srcId="{031025A6-4002-4DFC-B798-CEE6A22A24AD}" destId="{F92957F0-246F-4BE5-BC9E-2EB43C4B5FD8}" srcOrd="0" destOrd="0" parTransId="{FDC502BD-893D-46F2-82BD-F817381FBFFF}" sibTransId="{2B864F97-60F8-4F99-A58F-1AB6129C659E}"/>
    <dgm:cxn modelId="{092A72F2-3234-4DFB-80E1-AD727613ED03}" type="presOf" srcId="{39C28EE2-7743-4E64-B12C-AEADCCD2FAD7}" destId="{1FD9824D-572C-4683-B768-83BC77A1EE41}" srcOrd="0" destOrd="0" presId="urn:microsoft.com/office/officeart/2005/8/layout/hierarchy1"/>
    <dgm:cxn modelId="{0C36222C-8760-4420-90C5-484EB508FAC1}" type="presParOf" srcId="{02FA232B-1722-4F1A-AA8C-B536F8B59ECD}" destId="{D7B84C76-F3FD-4B5E-B173-E0778EBE2083}" srcOrd="0" destOrd="0" presId="urn:microsoft.com/office/officeart/2005/8/layout/hierarchy1"/>
    <dgm:cxn modelId="{7AF1333A-A1DE-4020-A86D-42F851C478ED}" type="presParOf" srcId="{D7B84C76-F3FD-4B5E-B173-E0778EBE2083}" destId="{32E02A88-784A-4CA9-9750-B6B21EA5C488}" srcOrd="0" destOrd="0" presId="urn:microsoft.com/office/officeart/2005/8/layout/hierarchy1"/>
    <dgm:cxn modelId="{10BB5E54-DB3F-493C-86D8-5AAF93F00FAD}" type="presParOf" srcId="{32E02A88-784A-4CA9-9750-B6B21EA5C488}" destId="{581AFF55-1530-41BD-850D-0C01F9D802D6}" srcOrd="0" destOrd="0" presId="urn:microsoft.com/office/officeart/2005/8/layout/hierarchy1"/>
    <dgm:cxn modelId="{E32BA124-D4FA-4023-8B53-6AFEBD1C6042}" type="presParOf" srcId="{32E02A88-784A-4CA9-9750-B6B21EA5C488}" destId="{8C2FDCF7-CAA4-47FD-A643-6339965E32BA}" srcOrd="1" destOrd="0" presId="urn:microsoft.com/office/officeart/2005/8/layout/hierarchy1"/>
    <dgm:cxn modelId="{9954EDC7-5DD1-4EFB-8E0D-63DB4EC47B83}" type="presParOf" srcId="{D7B84C76-F3FD-4B5E-B173-E0778EBE2083}" destId="{25A907DB-8E60-4878-A72F-A95EF02BB8A9}" srcOrd="1" destOrd="0" presId="urn:microsoft.com/office/officeart/2005/8/layout/hierarchy1"/>
    <dgm:cxn modelId="{627D891D-D788-4F12-8438-381CF9F52F40}" type="presParOf" srcId="{02FA232B-1722-4F1A-AA8C-B536F8B59ECD}" destId="{EC3049D3-796F-4281-8A23-31B309ACD70D}" srcOrd="1" destOrd="0" presId="urn:microsoft.com/office/officeart/2005/8/layout/hierarchy1"/>
    <dgm:cxn modelId="{6756C671-85F3-44A4-AC0D-5C6D2EE80091}" type="presParOf" srcId="{EC3049D3-796F-4281-8A23-31B309ACD70D}" destId="{A1C8113E-5D68-401C-8E42-DDC1421C844B}" srcOrd="0" destOrd="0" presId="urn:microsoft.com/office/officeart/2005/8/layout/hierarchy1"/>
    <dgm:cxn modelId="{93175252-53DA-402E-9593-BE5E29A08DBC}" type="presParOf" srcId="{A1C8113E-5D68-401C-8E42-DDC1421C844B}" destId="{71690664-5AB1-4396-A6FC-8ED2ABE2ED6E}" srcOrd="0" destOrd="0" presId="urn:microsoft.com/office/officeart/2005/8/layout/hierarchy1"/>
    <dgm:cxn modelId="{5AAFC25D-2DE8-4C86-B474-8285342CF7C3}" type="presParOf" srcId="{A1C8113E-5D68-401C-8E42-DDC1421C844B}" destId="{E8806718-6DC3-4160-B5D6-28E300F4F907}" srcOrd="1" destOrd="0" presId="urn:microsoft.com/office/officeart/2005/8/layout/hierarchy1"/>
    <dgm:cxn modelId="{19D53B67-DD83-44E7-9EE7-D216C7F797C0}" type="presParOf" srcId="{EC3049D3-796F-4281-8A23-31B309ACD70D}" destId="{28E5B03F-0DCD-4257-87FD-D30105C4C1DB}" srcOrd="1" destOrd="0" presId="urn:microsoft.com/office/officeart/2005/8/layout/hierarchy1"/>
    <dgm:cxn modelId="{BF37BBAA-DDD7-4273-ADEA-AF7ECA67A960}" type="presParOf" srcId="{02FA232B-1722-4F1A-AA8C-B536F8B59ECD}" destId="{D37F4FAA-27A6-41FE-9A2C-565A48861C21}" srcOrd="2" destOrd="0" presId="urn:microsoft.com/office/officeart/2005/8/layout/hierarchy1"/>
    <dgm:cxn modelId="{332AA129-801F-4B2F-895A-184CE2D8C1B1}" type="presParOf" srcId="{D37F4FAA-27A6-41FE-9A2C-565A48861C21}" destId="{E4AA9A07-A0B6-4171-B1ED-FCC6F20F1DCC}" srcOrd="0" destOrd="0" presId="urn:microsoft.com/office/officeart/2005/8/layout/hierarchy1"/>
    <dgm:cxn modelId="{881AABE6-9A48-4E53-82D1-87731FBF7BBE}" type="presParOf" srcId="{E4AA9A07-A0B6-4171-B1ED-FCC6F20F1DCC}" destId="{3A50967A-C59B-4E92-8A3C-F55480EE4DF4}" srcOrd="0" destOrd="0" presId="urn:microsoft.com/office/officeart/2005/8/layout/hierarchy1"/>
    <dgm:cxn modelId="{2D1FC235-54B7-469B-93B2-8695C08007C1}" type="presParOf" srcId="{E4AA9A07-A0B6-4171-B1ED-FCC6F20F1DCC}" destId="{1FD9824D-572C-4683-B768-83BC77A1EE41}" srcOrd="1" destOrd="0" presId="urn:microsoft.com/office/officeart/2005/8/layout/hierarchy1"/>
    <dgm:cxn modelId="{5C23F888-7DFB-485E-867C-C1F2E7F99971}" type="presParOf" srcId="{D37F4FAA-27A6-41FE-9A2C-565A48861C21}" destId="{9EBD2959-3BE5-417C-A71C-0D94F1B965C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C390EA-27FC-4D40-91BA-69F9808A9EC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E3FDDA2-0EE4-4392-B45B-F01BEF6B90A6}">
      <dgm:prSet/>
      <dgm:spPr/>
      <dgm:t>
        <a:bodyPr/>
        <a:lstStyle/>
        <a:p>
          <a:r>
            <a:rPr lang="en-US"/>
            <a:t>Which of the above steps seems the most difficult to you? Why?</a:t>
          </a:r>
        </a:p>
      </dgm:t>
    </dgm:pt>
    <dgm:pt modelId="{4AFE3379-7F4F-411E-9D2A-E7767AE463D3}" type="parTrans" cxnId="{A0324FE9-E3EE-4BC0-B73F-D54B74CE4441}">
      <dgm:prSet/>
      <dgm:spPr/>
      <dgm:t>
        <a:bodyPr/>
        <a:lstStyle/>
        <a:p>
          <a:endParaRPr lang="en-US"/>
        </a:p>
      </dgm:t>
    </dgm:pt>
    <dgm:pt modelId="{E244636C-3F5E-436D-BFEC-18751348F3BD}" type="sibTrans" cxnId="{A0324FE9-E3EE-4BC0-B73F-D54B74CE4441}">
      <dgm:prSet/>
      <dgm:spPr/>
      <dgm:t>
        <a:bodyPr/>
        <a:lstStyle/>
        <a:p>
          <a:endParaRPr lang="en-US"/>
        </a:p>
      </dgm:t>
    </dgm:pt>
    <dgm:pt modelId="{6E2A30E3-D0C2-4A14-9920-1F16D8437181}">
      <dgm:prSet/>
      <dgm:spPr/>
      <dgm:t>
        <a:bodyPr/>
        <a:lstStyle/>
        <a:p>
          <a:r>
            <a:rPr lang="en-US" dirty="0"/>
            <a:t>How have you experienced the process of discipleship in your journey as a follower of Christ? </a:t>
          </a:r>
        </a:p>
      </dgm:t>
    </dgm:pt>
    <dgm:pt modelId="{658DF3C8-3B80-48FD-AFBE-A89BA1495D14}" type="parTrans" cxnId="{3739E0AC-E9FE-4AF0-AA4E-C91CAE8B502D}">
      <dgm:prSet/>
      <dgm:spPr/>
      <dgm:t>
        <a:bodyPr/>
        <a:lstStyle/>
        <a:p>
          <a:endParaRPr lang="en-US"/>
        </a:p>
      </dgm:t>
    </dgm:pt>
    <dgm:pt modelId="{A7E342EC-3E70-4DB1-9188-2ECD726A3FDE}" type="sibTrans" cxnId="{3739E0AC-E9FE-4AF0-AA4E-C91CAE8B502D}">
      <dgm:prSet/>
      <dgm:spPr/>
      <dgm:t>
        <a:bodyPr/>
        <a:lstStyle/>
        <a:p>
          <a:endParaRPr lang="en-US"/>
        </a:p>
      </dgm:t>
    </dgm:pt>
    <dgm:pt modelId="{651B5870-9B94-419A-A91A-200148713CDC}">
      <dgm:prSet/>
      <dgm:spPr/>
      <dgm:t>
        <a:bodyPr/>
        <a:lstStyle/>
        <a:p>
          <a:r>
            <a:rPr lang="en-US" dirty="0">
              <a:highlight>
                <a:srgbClr val="C0C0C0"/>
              </a:highlight>
            </a:rPr>
            <a:t>Know and remember discipleship is a process that takes time and patience Don’t be to hard on yourself </a:t>
          </a:r>
        </a:p>
      </dgm:t>
    </dgm:pt>
    <dgm:pt modelId="{1218403C-30CD-4A87-8359-84CE288AD4F9}" type="parTrans" cxnId="{47B0117F-9720-4D8F-B825-F7313A2C4A4E}">
      <dgm:prSet/>
      <dgm:spPr/>
      <dgm:t>
        <a:bodyPr/>
        <a:lstStyle/>
        <a:p>
          <a:endParaRPr lang="en-US"/>
        </a:p>
      </dgm:t>
    </dgm:pt>
    <dgm:pt modelId="{C95B1372-7E9B-4179-9575-9E708673F2B3}" type="sibTrans" cxnId="{47B0117F-9720-4D8F-B825-F7313A2C4A4E}">
      <dgm:prSet/>
      <dgm:spPr/>
      <dgm:t>
        <a:bodyPr/>
        <a:lstStyle/>
        <a:p>
          <a:endParaRPr lang="en-US"/>
        </a:p>
      </dgm:t>
    </dgm:pt>
    <dgm:pt modelId="{8C7EB776-F519-4E70-B2B2-D3AC184EA8EA}" type="pres">
      <dgm:prSet presAssocID="{59C390EA-27FC-4D40-91BA-69F9808A9ECF}" presName="vert0" presStyleCnt="0">
        <dgm:presLayoutVars>
          <dgm:dir/>
          <dgm:animOne val="branch"/>
          <dgm:animLvl val="lvl"/>
        </dgm:presLayoutVars>
      </dgm:prSet>
      <dgm:spPr/>
    </dgm:pt>
    <dgm:pt modelId="{4ADF7AB2-A924-4164-ADDE-C1D1B0AF7245}" type="pres">
      <dgm:prSet presAssocID="{1E3FDDA2-0EE4-4392-B45B-F01BEF6B90A6}" presName="thickLine" presStyleLbl="alignNode1" presStyleIdx="0" presStyleCnt="3"/>
      <dgm:spPr/>
    </dgm:pt>
    <dgm:pt modelId="{77449A2E-629F-4712-AF38-A48D480D43B2}" type="pres">
      <dgm:prSet presAssocID="{1E3FDDA2-0EE4-4392-B45B-F01BEF6B90A6}" presName="horz1" presStyleCnt="0"/>
      <dgm:spPr/>
    </dgm:pt>
    <dgm:pt modelId="{B6E565EC-72E2-4830-BC94-3EA6971B0DD9}" type="pres">
      <dgm:prSet presAssocID="{1E3FDDA2-0EE4-4392-B45B-F01BEF6B90A6}" presName="tx1" presStyleLbl="revTx" presStyleIdx="0" presStyleCnt="3"/>
      <dgm:spPr/>
    </dgm:pt>
    <dgm:pt modelId="{3AA8F096-7F50-4ED9-8FE1-1D3212805606}" type="pres">
      <dgm:prSet presAssocID="{1E3FDDA2-0EE4-4392-B45B-F01BEF6B90A6}" presName="vert1" presStyleCnt="0"/>
      <dgm:spPr/>
    </dgm:pt>
    <dgm:pt modelId="{6C6F5E6F-374E-4E80-9B5D-A040B14FB93F}" type="pres">
      <dgm:prSet presAssocID="{6E2A30E3-D0C2-4A14-9920-1F16D8437181}" presName="thickLine" presStyleLbl="alignNode1" presStyleIdx="1" presStyleCnt="3"/>
      <dgm:spPr/>
    </dgm:pt>
    <dgm:pt modelId="{489D48D5-E75C-477C-8048-31EBABC8F40F}" type="pres">
      <dgm:prSet presAssocID="{6E2A30E3-D0C2-4A14-9920-1F16D8437181}" presName="horz1" presStyleCnt="0"/>
      <dgm:spPr/>
    </dgm:pt>
    <dgm:pt modelId="{5D92D4A7-3125-4701-AD22-E065FA4A031D}" type="pres">
      <dgm:prSet presAssocID="{6E2A30E3-D0C2-4A14-9920-1F16D8437181}" presName="tx1" presStyleLbl="revTx" presStyleIdx="1" presStyleCnt="3"/>
      <dgm:spPr/>
    </dgm:pt>
    <dgm:pt modelId="{19CA33BA-A64E-410A-B89E-F41ED3DA13B9}" type="pres">
      <dgm:prSet presAssocID="{6E2A30E3-D0C2-4A14-9920-1F16D8437181}" presName="vert1" presStyleCnt="0"/>
      <dgm:spPr/>
    </dgm:pt>
    <dgm:pt modelId="{2BB63670-AA11-4A78-8C33-AEAEBF13AF2F}" type="pres">
      <dgm:prSet presAssocID="{651B5870-9B94-419A-A91A-200148713CDC}" presName="thickLine" presStyleLbl="alignNode1" presStyleIdx="2" presStyleCnt="3"/>
      <dgm:spPr/>
    </dgm:pt>
    <dgm:pt modelId="{AF4FA211-5F68-425A-951F-FA77D041B6C6}" type="pres">
      <dgm:prSet presAssocID="{651B5870-9B94-419A-A91A-200148713CDC}" presName="horz1" presStyleCnt="0"/>
      <dgm:spPr/>
    </dgm:pt>
    <dgm:pt modelId="{040E1886-59E0-4BAF-BA4E-6EFFB6FCE72D}" type="pres">
      <dgm:prSet presAssocID="{651B5870-9B94-419A-A91A-200148713CDC}" presName="tx1" presStyleLbl="revTx" presStyleIdx="2" presStyleCnt="3"/>
      <dgm:spPr/>
    </dgm:pt>
    <dgm:pt modelId="{B68B6D09-78FC-4B70-8144-C08E6A2CEF9C}" type="pres">
      <dgm:prSet presAssocID="{651B5870-9B94-419A-A91A-200148713CDC}" presName="vert1" presStyleCnt="0"/>
      <dgm:spPr/>
    </dgm:pt>
  </dgm:ptLst>
  <dgm:cxnLst>
    <dgm:cxn modelId="{9AAB3912-0FB8-40CD-B056-7CF5CD97C2DF}" type="presOf" srcId="{1E3FDDA2-0EE4-4392-B45B-F01BEF6B90A6}" destId="{B6E565EC-72E2-4830-BC94-3EA6971B0DD9}" srcOrd="0" destOrd="0" presId="urn:microsoft.com/office/officeart/2008/layout/LinedList"/>
    <dgm:cxn modelId="{47B0117F-9720-4D8F-B825-F7313A2C4A4E}" srcId="{59C390EA-27FC-4D40-91BA-69F9808A9ECF}" destId="{651B5870-9B94-419A-A91A-200148713CDC}" srcOrd="2" destOrd="0" parTransId="{1218403C-30CD-4A87-8359-84CE288AD4F9}" sibTransId="{C95B1372-7E9B-4179-9575-9E708673F2B3}"/>
    <dgm:cxn modelId="{14F5F498-3644-47CD-BA7D-74112A7EDA1F}" type="presOf" srcId="{59C390EA-27FC-4D40-91BA-69F9808A9ECF}" destId="{8C7EB776-F519-4E70-B2B2-D3AC184EA8EA}" srcOrd="0" destOrd="0" presId="urn:microsoft.com/office/officeart/2008/layout/LinedList"/>
    <dgm:cxn modelId="{3739E0AC-E9FE-4AF0-AA4E-C91CAE8B502D}" srcId="{59C390EA-27FC-4D40-91BA-69F9808A9ECF}" destId="{6E2A30E3-D0C2-4A14-9920-1F16D8437181}" srcOrd="1" destOrd="0" parTransId="{658DF3C8-3B80-48FD-AFBE-A89BA1495D14}" sibTransId="{A7E342EC-3E70-4DB1-9188-2ECD726A3FDE}"/>
    <dgm:cxn modelId="{A0324FE9-E3EE-4BC0-B73F-D54B74CE4441}" srcId="{59C390EA-27FC-4D40-91BA-69F9808A9ECF}" destId="{1E3FDDA2-0EE4-4392-B45B-F01BEF6B90A6}" srcOrd="0" destOrd="0" parTransId="{4AFE3379-7F4F-411E-9D2A-E7767AE463D3}" sibTransId="{E244636C-3F5E-436D-BFEC-18751348F3BD}"/>
    <dgm:cxn modelId="{65D9D3E9-D517-434A-8798-C217A7C156E5}" type="presOf" srcId="{651B5870-9B94-419A-A91A-200148713CDC}" destId="{040E1886-59E0-4BAF-BA4E-6EFFB6FCE72D}" srcOrd="0" destOrd="0" presId="urn:microsoft.com/office/officeart/2008/layout/LinedList"/>
    <dgm:cxn modelId="{8A1DA6F9-81CF-46C9-8B0A-62A331D9F145}" type="presOf" srcId="{6E2A30E3-D0C2-4A14-9920-1F16D8437181}" destId="{5D92D4A7-3125-4701-AD22-E065FA4A031D}" srcOrd="0" destOrd="0" presId="urn:microsoft.com/office/officeart/2008/layout/LinedList"/>
    <dgm:cxn modelId="{F7FEC648-D4CB-422B-BE82-7EC3CD245D63}" type="presParOf" srcId="{8C7EB776-F519-4E70-B2B2-D3AC184EA8EA}" destId="{4ADF7AB2-A924-4164-ADDE-C1D1B0AF7245}" srcOrd="0" destOrd="0" presId="urn:microsoft.com/office/officeart/2008/layout/LinedList"/>
    <dgm:cxn modelId="{1CC0A6DC-68A9-45B8-936C-4684547CA66A}" type="presParOf" srcId="{8C7EB776-F519-4E70-B2B2-D3AC184EA8EA}" destId="{77449A2E-629F-4712-AF38-A48D480D43B2}" srcOrd="1" destOrd="0" presId="urn:microsoft.com/office/officeart/2008/layout/LinedList"/>
    <dgm:cxn modelId="{61333EDB-B8D7-4BFD-AAB4-F0894069A74C}" type="presParOf" srcId="{77449A2E-629F-4712-AF38-A48D480D43B2}" destId="{B6E565EC-72E2-4830-BC94-3EA6971B0DD9}" srcOrd="0" destOrd="0" presId="urn:microsoft.com/office/officeart/2008/layout/LinedList"/>
    <dgm:cxn modelId="{85E47505-74AB-4A82-947B-A842FA6D777D}" type="presParOf" srcId="{77449A2E-629F-4712-AF38-A48D480D43B2}" destId="{3AA8F096-7F50-4ED9-8FE1-1D3212805606}" srcOrd="1" destOrd="0" presId="urn:microsoft.com/office/officeart/2008/layout/LinedList"/>
    <dgm:cxn modelId="{FCDA99BA-D869-4979-B21D-C956A182709A}" type="presParOf" srcId="{8C7EB776-F519-4E70-B2B2-D3AC184EA8EA}" destId="{6C6F5E6F-374E-4E80-9B5D-A040B14FB93F}" srcOrd="2" destOrd="0" presId="urn:microsoft.com/office/officeart/2008/layout/LinedList"/>
    <dgm:cxn modelId="{8D905843-BA90-4170-A5EA-CA9D129C80AA}" type="presParOf" srcId="{8C7EB776-F519-4E70-B2B2-D3AC184EA8EA}" destId="{489D48D5-E75C-477C-8048-31EBABC8F40F}" srcOrd="3" destOrd="0" presId="urn:microsoft.com/office/officeart/2008/layout/LinedList"/>
    <dgm:cxn modelId="{C8577DB6-5A91-495E-BED0-4292E2046E67}" type="presParOf" srcId="{489D48D5-E75C-477C-8048-31EBABC8F40F}" destId="{5D92D4A7-3125-4701-AD22-E065FA4A031D}" srcOrd="0" destOrd="0" presId="urn:microsoft.com/office/officeart/2008/layout/LinedList"/>
    <dgm:cxn modelId="{09A3D1FC-4BE9-49AC-8F77-768A6262FB5F}" type="presParOf" srcId="{489D48D5-E75C-477C-8048-31EBABC8F40F}" destId="{19CA33BA-A64E-410A-B89E-F41ED3DA13B9}" srcOrd="1" destOrd="0" presId="urn:microsoft.com/office/officeart/2008/layout/LinedList"/>
    <dgm:cxn modelId="{B405266B-E710-4C39-94F4-C540D7DA255F}" type="presParOf" srcId="{8C7EB776-F519-4E70-B2B2-D3AC184EA8EA}" destId="{2BB63670-AA11-4A78-8C33-AEAEBF13AF2F}" srcOrd="4" destOrd="0" presId="urn:microsoft.com/office/officeart/2008/layout/LinedList"/>
    <dgm:cxn modelId="{2F17CC7E-111A-417A-85FF-0103D803E069}" type="presParOf" srcId="{8C7EB776-F519-4E70-B2B2-D3AC184EA8EA}" destId="{AF4FA211-5F68-425A-951F-FA77D041B6C6}" srcOrd="5" destOrd="0" presId="urn:microsoft.com/office/officeart/2008/layout/LinedList"/>
    <dgm:cxn modelId="{9FF60AD0-D828-4847-96FA-C59E4CDBF563}" type="presParOf" srcId="{AF4FA211-5F68-425A-951F-FA77D041B6C6}" destId="{040E1886-59E0-4BAF-BA4E-6EFFB6FCE72D}" srcOrd="0" destOrd="0" presId="urn:microsoft.com/office/officeart/2008/layout/LinedList"/>
    <dgm:cxn modelId="{FE7B06A6-28F2-4DC4-BA1A-7E901CBE16D7}" type="presParOf" srcId="{AF4FA211-5F68-425A-951F-FA77D041B6C6}" destId="{B68B6D09-78FC-4B70-8144-C08E6A2CEF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C1A081-8FFC-44CA-818F-A247DE3685B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EE0B986-4587-4E4D-8022-6A479175FC94}">
      <dgm:prSet/>
      <dgm:spPr/>
      <dgm:t>
        <a:bodyPr/>
        <a:lstStyle/>
        <a:p>
          <a:r>
            <a:rPr lang="en-US"/>
            <a:t>How would you describe your life before you encountered Jesus?</a:t>
          </a:r>
        </a:p>
      </dgm:t>
    </dgm:pt>
    <dgm:pt modelId="{5C0C4762-D405-4A0C-BAF9-8F206E7367FD}" type="parTrans" cxnId="{77CE9E65-6FD2-4960-A38B-9F566A43E667}">
      <dgm:prSet/>
      <dgm:spPr/>
      <dgm:t>
        <a:bodyPr/>
        <a:lstStyle/>
        <a:p>
          <a:endParaRPr lang="en-US"/>
        </a:p>
      </dgm:t>
    </dgm:pt>
    <dgm:pt modelId="{F6FCEE36-7801-42FA-90CD-C187A8C65557}" type="sibTrans" cxnId="{77CE9E65-6FD2-4960-A38B-9F566A43E667}">
      <dgm:prSet/>
      <dgm:spPr/>
      <dgm:t>
        <a:bodyPr/>
        <a:lstStyle/>
        <a:p>
          <a:endParaRPr lang="en-US"/>
        </a:p>
      </dgm:t>
    </dgm:pt>
    <dgm:pt modelId="{19B542D0-4BF7-49FB-91B9-5B6BBBA453D5}">
      <dgm:prSet/>
      <dgm:spPr/>
      <dgm:t>
        <a:bodyPr/>
        <a:lstStyle/>
        <a:p>
          <a:r>
            <a:rPr lang="en-US"/>
            <a:t>How did you come to know and follow Jesus?</a:t>
          </a:r>
        </a:p>
      </dgm:t>
    </dgm:pt>
    <dgm:pt modelId="{B725ED5C-14A5-49A3-92E0-F40F148336F4}" type="parTrans" cxnId="{FA08C119-C111-4462-9487-91C204BDC086}">
      <dgm:prSet/>
      <dgm:spPr/>
      <dgm:t>
        <a:bodyPr/>
        <a:lstStyle/>
        <a:p>
          <a:endParaRPr lang="en-US"/>
        </a:p>
      </dgm:t>
    </dgm:pt>
    <dgm:pt modelId="{2D629510-F4EA-4AC3-8360-F841309E1643}" type="sibTrans" cxnId="{FA08C119-C111-4462-9487-91C204BDC086}">
      <dgm:prSet/>
      <dgm:spPr/>
      <dgm:t>
        <a:bodyPr/>
        <a:lstStyle/>
        <a:p>
          <a:endParaRPr lang="en-US"/>
        </a:p>
      </dgm:t>
    </dgm:pt>
    <dgm:pt modelId="{F0CF5B93-CFAA-47EA-8E12-CB57106D7D65}">
      <dgm:prSet/>
      <dgm:spPr/>
      <dgm:t>
        <a:bodyPr/>
        <a:lstStyle/>
        <a:p>
          <a:r>
            <a:rPr lang="en-US"/>
            <a:t>What changes have you experienced since becoming a disciple of Jesus?</a:t>
          </a:r>
        </a:p>
      </dgm:t>
    </dgm:pt>
    <dgm:pt modelId="{AF98A5B1-D9D2-4A46-A033-BB2BBFDE7304}" type="parTrans" cxnId="{A0F28A9A-8273-4412-920C-5485ACE2192C}">
      <dgm:prSet/>
      <dgm:spPr/>
      <dgm:t>
        <a:bodyPr/>
        <a:lstStyle/>
        <a:p>
          <a:endParaRPr lang="en-US"/>
        </a:p>
      </dgm:t>
    </dgm:pt>
    <dgm:pt modelId="{9B5FDF0F-F21F-4358-867D-523F874A3CFC}" type="sibTrans" cxnId="{A0F28A9A-8273-4412-920C-5485ACE2192C}">
      <dgm:prSet/>
      <dgm:spPr/>
      <dgm:t>
        <a:bodyPr/>
        <a:lstStyle/>
        <a:p>
          <a:endParaRPr lang="en-US"/>
        </a:p>
      </dgm:t>
    </dgm:pt>
    <dgm:pt modelId="{05AF99C2-B8E2-44CF-A69E-6E203AF69345}" type="pres">
      <dgm:prSet presAssocID="{6BC1A081-8FFC-44CA-818F-A247DE3685B6}" presName="hierChild1" presStyleCnt="0">
        <dgm:presLayoutVars>
          <dgm:chPref val="1"/>
          <dgm:dir/>
          <dgm:animOne val="branch"/>
          <dgm:animLvl val="lvl"/>
          <dgm:resizeHandles/>
        </dgm:presLayoutVars>
      </dgm:prSet>
      <dgm:spPr/>
    </dgm:pt>
    <dgm:pt modelId="{52591590-D8D6-4714-9462-4090765455D8}" type="pres">
      <dgm:prSet presAssocID="{EEE0B986-4587-4E4D-8022-6A479175FC94}" presName="hierRoot1" presStyleCnt="0"/>
      <dgm:spPr/>
    </dgm:pt>
    <dgm:pt modelId="{9F10624B-02B9-4949-A616-49828BB864E8}" type="pres">
      <dgm:prSet presAssocID="{EEE0B986-4587-4E4D-8022-6A479175FC94}" presName="composite" presStyleCnt="0"/>
      <dgm:spPr/>
    </dgm:pt>
    <dgm:pt modelId="{C1FD348E-A589-41D5-B8E1-BA65792EA8AA}" type="pres">
      <dgm:prSet presAssocID="{EEE0B986-4587-4E4D-8022-6A479175FC94}" presName="background" presStyleLbl="node0" presStyleIdx="0" presStyleCnt="3"/>
      <dgm:spPr/>
    </dgm:pt>
    <dgm:pt modelId="{CC9F2E06-C236-4B63-AE0E-FF6696930922}" type="pres">
      <dgm:prSet presAssocID="{EEE0B986-4587-4E4D-8022-6A479175FC94}" presName="text" presStyleLbl="fgAcc0" presStyleIdx="0" presStyleCnt="3">
        <dgm:presLayoutVars>
          <dgm:chPref val="3"/>
        </dgm:presLayoutVars>
      </dgm:prSet>
      <dgm:spPr/>
    </dgm:pt>
    <dgm:pt modelId="{E56A184F-14B6-48B4-86C4-DF6349236215}" type="pres">
      <dgm:prSet presAssocID="{EEE0B986-4587-4E4D-8022-6A479175FC94}" presName="hierChild2" presStyleCnt="0"/>
      <dgm:spPr/>
    </dgm:pt>
    <dgm:pt modelId="{B8C6C113-843A-4EA8-B742-0C2DBED4DA44}" type="pres">
      <dgm:prSet presAssocID="{19B542D0-4BF7-49FB-91B9-5B6BBBA453D5}" presName="hierRoot1" presStyleCnt="0"/>
      <dgm:spPr/>
    </dgm:pt>
    <dgm:pt modelId="{929FB627-C442-4943-9D40-EDDA04C199FB}" type="pres">
      <dgm:prSet presAssocID="{19B542D0-4BF7-49FB-91B9-5B6BBBA453D5}" presName="composite" presStyleCnt="0"/>
      <dgm:spPr/>
    </dgm:pt>
    <dgm:pt modelId="{317387EC-579A-452D-A127-98D8725C74AB}" type="pres">
      <dgm:prSet presAssocID="{19B542D0-4BF7-49FB-91B9-5B6BBBA453D5}" presName="background" presStyleLbl="node0" presStyleIdx="1" presStyleCnt="3"/>
      <dgm:spPr/>
    </dgm:pt>
    <dgm:pt modelId="{6F667488-3A54-4818-A269-427F900231EF}" type="pres">
      <dgm:prSet presAssocID="{19B542D0-4BF7-49FB-91B9-5B6BBBA453D5}" presName="text" presStyleLbl="fgAcc0" presStyleIdx="1" presStyleCnt="3">
        <dgm:presLayoutVars>
          <dgm:chPref val="3"/>
        </dgm:presLayoutVars>
      </dgm:prSet>
      <dgm:spPr/>
    </dgm:pt>
    <dgm:pt modelId="{36ECD0AD-30E7-43E1-BB20-C0E8BA949BC0}" type="pres">
      <dgm:prSet presAssocID="{19B542D0-4BF7-49FB-91B9-5B6BBBA453D5}" presName="hierChild2" presStyleCnt="0"/>
      <dgm:spPr/>
    </dgm:pt>
    <dgm:pt modelId="{85AA0895-5A73-4953-A3B0-A60701DBAF28}" type="pres">
      <dgm:prSet presAssocID="{F0CF5B93-CFAA-47EA-8E12-CB57106D7D65}" presName="hierRoot1" presStyleCnt="0"/>
      <dgm:spPr/>
    </dgm:pt>
    <dgm:pt modelId="{F76936A3-55BF-48A8-B805-20F915A722CC}" type="pres">
      <dgm:prSet presAssocID="{F0CF5B93-CFAA-47EA-8E12-CB57106D7D65}" presName="composite" presStyleCnt="0"/>
      <dgm:spPr/>
    </dgm:pt>
    <dgm:pt modelId="{C4F20928-F313-43EE-BA32-99004C0B038C}" type="pres">
      <dgm:prSet presAssocID="{F0CF5B93-CFAA-47EA-8E12-CB57106D7D65}" presName="background" presStyleLbl="node0" presStyleIdx="2" presStyleCnt="3"/>
      <dgm:spPr/>
    </dgm:pt>
    <dgm:pt modelId="{6F914DA3-E998-4E6E-9E7A-90865D7A8A0A}" type="pres">
      <dgm:prSet presAssocID="{F0CF5B93-CFAA-47EA-8E12-CB57106D7D65}" presName="text" presStyleLbl="fgAcc0" presStyleIdx="2" presStyleCnt="3">
        <dgm:presLayoutVars>
          <dgm:chPref val="3"/>
        </dgm:presLayoutVars>
      </dgm:prSet>
      <dgm:spPr/>
    </dgm:pt>
    <dgm:pt modelId="{721AA4DC-BEE6-4875-9740-16FC186366F7}" type="pres">
      <dgm:prSet presAssocID="{F0CF5B93-CFAA-47EA-8E12-CB57106D7D65}" presName="hierChild2" presStyleCnt="0"/>
      <dgm:spPr/>
    </dgm:pt>
  </dgm:ptLst>
  <dgm:cxnLst>
    <dgm:cxn modelId="{FA08C119-C111-4462-9487-91C204BDC086}" srcId="{6BC1A081-8FFC-44CA-818F-A247DE3685B6}" destId="{19B542D0-4BF7-49FB-91B9-5B6BBBA453D5}" srcOrd="1" destOrd="0" parTransId="{B725ED5C-14A5-49A3-92E0-F40F148336F4}" sibTransId="{2D629510-F4EA-4AC3-8360-F841309E1643}"/>
    <dgm:cxn modelId="{2AEF691C-CE51-4824-81FA-87BEA5954DEB}" type="presOf" srcId="{F0CF5B93-CFAA-47EA-8E12-CB57106D7D65}" destId="{6F914DA3-E998-4E6E-9E7A-90865D7A8A0A}" srcOrd="0" destOrd="0" presId="urn:microsoft.com/office/officeart/2005/8/layout/hierarchy1"/>
    <dgm:cxn modelId="{77CE9E65-6FD2-4960-A38B-9F566A43E667}" srcId="{6BC1A081-8FFC-44CA-818F-A247DE3685B6}" destId="{EEE0B986-4587-4E4D-8022-6A479175FC94}" srcOrd="0" destOrd="0" parTransId="{5C0C4762-D405-4A0C-BAF9-8F206E7367FD}" sibTransId="{F6FCEE36-7801-42FA-90CD-C187A8C65557}"/>
    <dgm:cxn modelId="{989BA151-9737-4351-9DA4-DEAF41173B15}" type="presOf" srcId="{19B542D0-4BF7-49FB-91B9-5B6BBBA453D5}" destId="{6F667488-3A54-4818-A269-427F900231EF}" srcOrd="0" destOrd="0" presId="urn:microsoft.com/office/officeart/2005/8/layout/hierarchy1"/>
    <dgm:cxn modelId="{6C7F3B79-E8B1-44AA-B3FB-3F6CF7C5FFF7}" type="presOf" srcId="{EEE0B986-4587-4E4D-8022-6A479175FC94}" destId="{CC9F2E06-C236-4B63-AE0E-FF6696930922}" srcOrd="0" destOrd="0" presId="urn:microsoft.com/office/officeart/2005/8/layout/hierarchy1"/>
    <dgm:cxn modelId="{A0F28A9A-8273-4412-920C-5485ACE2192C}" srcId="{6BC1A081-8FFC-44CA-818F-A247DE3685B6}" destId="{F0CF5B93-CFAA-47EA-8E12-CB57106D7D65}" srcOrd="2" destOrd="0" parTransId="{AF98A5B1-D9D2-4A46-A033-BB2BBFDE7304}" sibTransId="{9B5FDF0F-F21F-4358-867D-523F874A3CFC}"/>
    <dgm:cxn modelId="{54C44FE1-B79C-4D2C-8222-3A15351D8097}" type="presOf" srcId="{6BC1A081-8FFC-44CA-818F-A247DE3685B6}" destId="{05AF99C2-B8E2-44CF-A69E-6E203AF69345}" srcOrd="0" destOrd="0" presId="urn:microsoft.com/office/officeart/2005/8/layout/hierarchy1"/>
    <dgm:cxn modelId="{1D045CFC-241A-4F4C-B2DB-A7F35810C00A}" type="presParOf" srcId="{05AF99C2-B8E2-44CF-A69E-6E203AF69345}" destId="{52591590-D8D6-4714-9462-4090765455D8}" srcOrd="0" destOrd="0" presId="urn:microsoft.com/office/officeart/2005/8/layout/hierarchy1"/>
    <dgm:cxn modelId="{C2BBF032-A355-4C17-B3EF-C1653F70387E}" type="presParOf" srcId="{52591590-D8D6-4714-9462-4090765455D8}" destId="{9F10624B-02B9-4949-A616-49828BB864E8}" srcOrd="0" destOrd="0" presId="urn:microsoft.com/office/officeart/2005/8/layout/hierarchy1"/>
    <dgm:cxn modelId="{0C0150B7-1E53-4559-8984-3940E60E1911}" type="presParOf" srcId="{9F10624B-02B9-4949-A616-49828BB864E8}" destId="{C1FD348E-A589-41D5-B8E1-BA65792EA8AA}" srcOrd="0" destOrd="0" presId="urn:microsoft.com/office/officeart/2005/8/layout/hierarchy1"/>
    <dgm:cxn modelId="{85D4BE65-F9CD-465A-95E3-B889DD6AD7B7}" type="presParOf" srcId="{9F10624B-02B9-4949-A616-49828BB864E8}" destId="{CC9F2E06-C236-4B63-AE0E-FF6696930922}" srcOrd="1" destOrd="0" presId="urn:microsoft.com/office/officeart/2005/8/layout/hierarchy1"/>
    <dgm:cxn modelId="{6B549FAE-15B9-4188-AF0E-CE72ACC542D3}" type="presParOf" srcId="{52591590-D8D6-4714-9462-4090765455D8}" destId="{E56A184F-14B6-48B4-86C4-DF6349236215}" srcOrd="1" destOrd="0" presId="urn:microsoft.com/office/officeart/2005/8/layout/hierarchy1"/>
    <dgm:cxn modelId="{C93430A9-F74D-4096-A5A6-FB16AB98534B}" type="presParOf" srcId="{05AF99C2-B8E2-44CF-A69E-6E203AF69345}" destId="{B8C6C113-843A-4EA8-B742-0C2DBED4DA44}" srcOrd="1" destOrd="0" presId="urn:microsoft.com/office/officeart/2005/8/layout/hierarchy1"/>
    <dgm:cxn modelId="{0F09FA60-A57C-42F7-B12A-6F0199BC992F}" type="presParOf" srcId="{B8C6C113-843A-4EA8-B742-0C2DBED4DA44}" destId="{929FB627-C442-4943-9D40-EDDA04C199FB}" srcOrd="0" destOrd="0" presId="urn:microsoft.com/office/officeart/2005/8/layout/hierarchy1"/>
    <dgm:cxn modelId="{1AA5098D-BB9D-4DA7-B812-840D56B48B71}" type="presParOf" srcId="{929FB627-C442-4943-9D40-EDDA04C199FB}" destId="{317387EC-579A-452D-A127-98D8725C74AB}" srcOrd="0" destOrd="0" presId="urn:microsoft.com/office/officeart/2005/8/layout/hierarchy1"/>
    <dgm:cxn modelId="{CA542A4B-CE8B-441E-8726-A640C108C914}" type="presParOf" srcId="{929FB627-C442-4943-9D40-EDDA04C199FB}" destId="{6F667488-3A54-4818-A269-427F900231EF}" srcOrd="1" destOrd="0" presId="urn:microsoft.com/office/officeart/2005/8/layout/hierarchy1"/>
    <dgm:cxn modelId="{CDE78199-9DB5-4295-BF8E-5FFAB8E49BF7}" type="presParOf" srcId="{B8C6C113-843A-4EA8-B742-0C2DBED4DA44}" destId="{36ECD0AD-30E7-43E1-BB20-C0E8BA949BC0}" srcOrd="1" destOrd="0" presId="urn:microsoft.com/office/officeart/2005/8/layout/hierarchy1"/>
    <dgm:cxn modelId="{1539E5C1-A313-4307-B335-929DA3D26615}" type="presParOf" srcId="{05AF99C2-B8E2-44CF-A69E-6E203AF69345}" destId="{85AA0895-5A73-4953-A3B0-A60701DBAF28}" srcOrd="2" destOrd="0" presId="urn:microsoft.com/office/officeart/2005/8/layout/hierarchy1"/>
    <dgm:cxn modelId="{68E4B60D-7A4F-41AB-8D13-5067A885C790}" type="presParOf" srcId="{85AA0895-5A73-4953-A3B0-A60701DBAF28}" destId="{F76936A3-55BF-48A8-B805-20F915A722CC}" srcOrd="0" destOrd="0" presId="urn:microsoft.com/office/officeart/2005/8/layout/hierarchy1"/>
    <dgm:cxn modelId="{82AF955E-231B-4C19-9DC5-C216E2455639}" type="presParOf" srcId="{F76936A3-55BF-48A8-B805-20F915A722CC}" destId="{C4F20928-F313-43EE-BA32-99004C0B038C}" srcOrd="0" destOrd="0" presId="urn:microsoft.com/office/officeart/2005/8/layout/hierarchy1"/>
    <dgm:cxn modelId="{145E2401-843B-49CC-81DF-3D2CD9073A57}" type="presParOf" srcId="{F76936A3-55BF-48A8-B805-20F915A722CC}" destId="{6F914DA3-E998-4E6E-9E7A-90865D7A8A0A}" srcOrd="1" destOrd="0" presId="urn:microsoft.com/office/officeart/2005/8/layout/hierarchy1"/>
    <dgm:cxn modelId="{E76FF1DC-3083-4958-B11F-D721B06DCAC8}" type="presParOf" srcId="{85AA0895-5A73-4953-A3B0-A60701DBAF28}" destId="{721AA4DC-BEE6-4875-9740-16FC186366F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034D01-AB96-442E-B733-6781754A4CF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CE7E0BB-DA31-4EBB-9A29-88C3BDC21D3A}">
      <dgm:prSet/>
      <dgm:spPr/>
      <dgm:t>
        <a:bodyPr/>
        <a:lstStyle/>
        <a:p>
          <a:pPr>
            <a:lnSpc>
              <a:spcPct val="100000"/>
            </a:lnSpc>
          </a:pPr>
          <a:r>
            <a:rPr lang="en-US"/>
            <a:t>1. Bible Reading Mark 13 – Mark 16</a:t>
          </a:r>
        </a:p>
      </dgm:t>
    </dgm:pt>
    <dgm:pt modelId="{E2BEA40C-F2CA-4B99-BB26-B44E564F5291}" type="parTrans" cxnId="{D4FB822E-D4B2-405A-A5BC-1FC8E8D77DA5}">
      <dgm:prSet/>
      <dgm:spPr/>
      <dgm:t>
        <a:bodyPr/>
        <a:lstStyle/>
        <a:p>
          <a:endParaRPr lang="en-US"/>
        </a:p>
      </dgm:t>
    </dgm:pt>
    <dgm:pt modelId="{4EBAEA6C-9B7B-4A55-BC60-42BC3284A8D8}" type="sibTrans" cxnId="{D4FB822E-D4B2-405A-A5BC-1FC8E8D77DA5}">
      <dgm:prSet/>
      <dgm:spPr/>
      <dgm:t>
        <a:bodyPr/>
        <a:lstStyle/>
        <a:p>
          <a:endParaRPr lang="en-US"/>
        </a:p>
      </dgm:t>
    </dgm:pt>
    <dgm:pt modelId="{CB28589B-0746-4460-8772-A38C13D6D5E3}">
      <dgm:prSet/>
      <dgm:spPr/>
      <dgm:t>
        <a:bodyPr/>
        <a:lstStyle/>
        <a:p>
          <a:pPr>
            <a:lnSpc>
              <a:spcPct val="100000"/>
            </a:lnSpc>
          </a:pPr>
          <a:r>
            <a:rPr lang="en-US"/>
            <a:t>2. Pray Daily</a:t>
          </a:r>
        </a:p>
      </dgm:t>
    </dgm:pt>
    <dgm:pt modelId="{63D5F637-795F-4110-BC1E-0883530EEB59}" type="parTrans" cxnId="{F9DB44FD-4D22-4254-B984-E9E0B387293F}">
      <dgm:prSet/>
      <dgm:spPr/>
      <dgm:t>
        <a:bodyPr/>
        <a:lstStyle/>
        <a:p>
          <a:endParaRPr lang="en-US"/>
        </a:p>
      </dgm:t>
    </dgm:pt>
    <dgm:pt modelId="{A1C9E3CB-4F33-4BCF-A5E2-700D954E966A}" type="sibTrans" cxnId="{F9DB44FD-4D22-4254-B984-E9E0B387293F}">
      <dgm:prSet/>
      <dgm:spPr/>
      <dgm:t>
        <a:bodyPr/>
        <a:lstStyle/>
        <a:p>
          <a:endParaRPr lang="en-US"/>
        </a:p>
      </dgm:t>
    </dgm:pt>
    <dgm:pt modelId="{B54BDBB1-DAA8-4DA7-B4C9-3F93E97446A4}">
      <dgm:prSet/>
      <dgm:spPr/>
      <dgm:t>
        <a:bodyPr/>
        <a:lstStyle/>
        <a:p>
          <a:pPr>
            <a:lnSpc>
              <a:spcPct val="100000"/>
            </a:lnSpc>
          </a:pPr>
          <a:r>
            <a:rPr lang="en-US"/>
            <a:t>3. Spend some real time making a list of different people in your life who need to hear the message of the gospel and experience salvation. Think of as many people as you can and pray that God would make Himself known to that person, and that he or she would experience salvation through Jesus Christ</a:t>
          </a:r>
        </a:p>
      </dgm:t>
    </dgm:pt>
    <dgm:pt modelId="{0288AAB2-DDE4-4622-A141-239AF8983FA3}" type="parTrans" cxnId="{7C66DE33-2B6D-4E2F-8031-4EB0784B1E60}">
      <dgm:prSet/>
      <dgm:spPr/>
      <dgm:t>
        <a:bodyPr/>
        <a:lstStyle/>
        <a:p>
          <a:endParaRPr lang="en-US"/>
        </a:p>
      </dgm:t>
    </dgm:pt>
    <dgm:pt modelId="{5CA6E22D-299D-419C-8061-E0E7A0E117C1}" type="sibTrans" cxnId="{7C66DE33-2B6D-4E2F-8031-4EB0784B1E60}">
      <dgm:prSet/>
      <dgm:spPr/>
      <dgm:t>
        <a:bodyPr/>
        <a:lstStyle/>
        <a:p>
          <a:endParaRPr lang="en-US"/>
        </a:p>
      </dgm:t>
    </dgm:pt>
    <dgm:pt modelId="{11AECEF8-E9F3-4F46-BEBA-2ACE27846E21}">
      <dgm:prSet/>
      <dgm:spPr/>
      <dgm:t>
        <a:bodyPr/>
        <a:lstStyle/>
        <a:p>
          <a:pPr>
            <a:lnSpc>
              <a:spcPct val="100000"/>
            </a:lnSpc>
          </a:pPr>
          <a:r>
            <a:rPr lang="en-US"/>
            <a:t>My List:</a:t>
          </a:r>
        </a:p>
      </dgm:t>
    </dgm:pt>
    <dgm:pt modelId="{CA3AF855-9F1C-4D48-8548-D350823229E9}" type="parTrans" cxnId="{F88C9EAF-E4BA-4A7B-9D6E-60C0B587CECF}">
      <dgm:prSet/>
      <dgm:spPr/>
      <dgm:t>
        <a:bodyPr/>
        <a:lstStyle/>
        <a:p>
          <a:endParaRPr lang="en-US"/>
        </a:p>
      </dgm:t>
    </dgm:pt>
    <dgm:pt modelId="{9688258D-F319-4098-9927-384C14DB10BF}" type="sibTrans" cxnId="{F88C9EAF-E4BA-4A7B-9D6E-60C0B587CECF}">
      <dgm:prSet/>
      <dgm:spPr/>
      <dgm:t>
        <a:bodyPr/>
        <a:lstStyle/>
        <a:p>
          <a:endParaRPr lang="en-US"/>
        </a:p>
      </dgm:t>
    </dgm:pt>
    <dgm:pt modelId="{457E3DF7-57DD-47B8-9424-3CE009FB028C}" type="pres">
      <dgm:prSet presAssocID="{B9034D01-AB96-442E-B733-6781754A4CFD}" presName="root" presStyleCnt="0">
        <dgm:presLayoutVars>
          <dgm:dir/>
          <dgm:resizeHandles val="exact"/>
        </dgm:presLayoutVars>
      </dgm:prSet>
      <dgm:spPr/>
    </dgm:pt>
    <dgm:pt modelId="{32679318-7859-4526-B9DB-77946AAFA29A}" type="pres">
      <dgm:prSet presAssocID="{ACE7E0BB-DA31-4EBB-9A29-88C3BDC21D3A}" presName="compNode" presStyleCnt="0"/>
      <dgm:spPr/>
    </dgm:pt>
    <dgm:pt modelId="{5094C05E-61AF-4F70-A2F4-E80F4C28DC3F}" type="pres">
      <dgm:prSet presAssocID="{ACE7E0BB-DA31-4EBB-9A29-88C3BDC21D3A}" presName="bgRect" presStyleLbl="bgShp" presStyleIdx="0" presStyleCnt="4"/>
      <dgm:spPr/>
    </dgm:pt>
    <dgm:pt modelId="{18830D13-D653-4150-9224-59A970D3DF74}" type="pres">
      <dgm:prSet presAssocID="{ACE7E0BB-DA31-4EBB-9A29-88C3BDC21D3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Book"/>
        </a:ext>
      </dgm:extLst>
    </dgm:pt>
    <dgm:pt modelId="{565E995D-D56E-4977-AD37-11CD1342482F}" type="pres">
      <dgm:prSet presAssocID="{ACE7E0BB-DA31-4EBB-9A29-88C3BDC21D3A}" presName="spaceRect" presStyleCnt="0"/>
      <dgm:spPr/>
    </dgm:pt>
    <dgm:pt modelId="{21742873-679B-4904-A8D3-0058D98ACB2E}" type="pres">
      <dgm:prSet presAssocID="{ACE7E0BB-DA31-4EBB-9A29-88C3BDC21D3A}" presName="parTx" presStyleLbl="revTx" presStyleIdx="0" presStyleCnt="4">
        <dgm:presLayoutVars>
          <dgm:chMax val="0"/>
          <dgm:chPref val="0"/>
        </dgm:presLayoutVars>
      </dgm:prSet>
      <dgm:spPr/>
    </dgm:pt>
    <dgm:pt modelId="{B44EE2BD-3D1C-4AF2-81EB-EA26E8AE7F6C}" type="pres">
      <dgm:prSet presAssocID="{4EBAEA6C-9B7B-4A55-BC60-42BC3284A8D8}" presName="sibTrans" presStyleCnt="0"/>
      <dgm:spPr/>
    </dgm:pt>
    <dgm:pt modelId="{82A5FB98-B844-4D80-8D56-7EA2AE582107}" type="pres">
      <dgm:prSet presAssocID="{CB28589B-0746-4460-8772-A38C13D6D5E3}" presName="compNode" presStyleCnt="0"/>
      <dgm:spPr/>
    </dgm:pt>
    <dgm:pt modelId="{A0F439C3-99C5-4E39-8E7F-8AE2A86C3B7D}" type="pres">
      <dgm:prSet presAssocID="{CB28589B-0746-4460-8772-A38C13D6D5E3}" presName="bgRect" presStyleLbl="bgShp" presStyleIdx="1" presStyleCnt="4"/>
      <dgm:spPr/>
    </dgm:pt>
    <dgm:pt modelId="{8BADD2EC-1976-4C61-981A-1C769DFC4BE7}" type="pres">
      <dgm:prSet presAssocID="{CB28589B-0746-4460-8772-A38C13D6D5E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ayer Candle"/>
        </a:ext>
      </dgm:extLst>
    </dgm:pt>
    <dgm:pt modelId="{43D43E60-C693-4C6B-B3B3-189100738D64}" type="pres">
      <dgm:prSet presAssocID="{CB28589B-0746-4460-8772-A38C13D6D5E3}" presName="spaceRect" presStyleCnt="0"/>
      <dgm:spPr/>
    </dgm:pt>
    <dgm:pt modelId="{C3D460A8-7277-43B5-AB1B-3647A976F851}" type="pres">
      <dgm:prSet presAssocID="{CB28589B-0746-4460-8772-A38C13D6D5E3}" presName="parTx" presStyleLbl="revTx" presStyleIdx="1" presStyleCnt="4">
        <dgm:presLayoutVars>
          <dgm:chMax val="0"/>
          <dgm:chPref val="0"/>
        </dgm:presLayoutVars>
      </dgm:prSet>
      <dgm:spPr/>
    </dgm:pt>
    <dgm:pt modelId="{4FA47D88-2DBD-4894-BC7D-0106A28E8F43}" type="pres">
      <dgm:prSet presAssocID="{A1C9E3CB-4F33-4BCF-A5E2-700D954E966A}" presName="sibTrans" presStyleCnt="0"/>
      <dgm:spPr/>
    </dgm:pt>
    <dgm:pt modelId="{B8D5FADA-6556-4B2B-B1F2-38B9832875B1}" type="pres">
      <dgm:prSet presAssocID="{B54BDBB1-DAA8-4DA7-B4C9-3F93E97446A4}" presName="compNode" presStyleCnt="0"/>
      <dgm:spPr/>
    </dgm:pt>
    <dgm:pt modelId="{D8981050-120B-4DF6-98EF-B406FD1B4456}" type="pres">
      <dgm:prSet presAssocID="{B54BDBB1-DAA8-4DA7-B4C9-3F93E97446A4}" presName="bgRect" presStyleLbl="bgShp" presStyleIdx="2" presStyleCnt="4"/>
      <dgm:spPr/>
    </dgm:pt>
    <dgm:pt modelId="{97918BDC-5963-4DAA-85D1-F2CC27E4A2A2}" type="pres">
      <dgm:prSet presAssocID="{B54BDBB1-DAA8-4DA7-B4C9-3F93E97446A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ells"/>
        </a:ext>
      </dgm:extLst>
    </dgm:pt>
    <dgm:pt modelId="{4C4077DE-DCAF-4E5E-B600-7F802C8F793F}" type="pres">
      <dgm:prSet presAssocID="{B54BDBB1-DAA8-4DA7-B4C9-3F93E97446A4}" presName="spaceRect" presStyleCnt="0"/>
      <dgm:spPr/>
    </dgm:pt>
    <dgm:pt modelId="{5C2DE03B-6825-41E3-A725-5FCC0FAB9A60}" type="pres">
      <dgm:prSet presAssocID="{B54BDBB1-DAA8-4DA7-B4C9-3F93E97446A4}" presName="parTx" presStyleLbl="revTx" presStyleIdx="2" presStyleCnt="4">
        <dgm:presLayoutVars>
          <dgm:chMax val="0"/>
          <dgm:chPref val="0"/>
        </dgm:presLayoutVars>
      </dgm:prSet>
      <dgm:spPr/>
    </dgm:pt>
    <dgm:pt modelId="{B9917A16-F0D0-41D0-BDB2-D7EA85C5B413}" type="pres">
      <dgm:prSet presAssocID="{5CA6E22D-299D-419C-8061-E0E7A0E117C1}" presName="sibTrans" presStyleCnt="0"/>
      <dgm:spPr/>
    </dgm:pt>
    <dgm:pt modelId="{6350F027-FB60-4E3C-9DEE-6E50BAF322EF}" type="pres">
      <dgm:prSet presAssocID="{11AECEF8-E9F3-4F46-BEBA-2ACE27846E21}" presName="compNode" presStyleCnt="0"/>
      <dgm:spPr/>
    </dgm:pt>
    <dgm:pt modelId="{37F2BDAA-9267-4349-9002-4905E446F647}" type="pres">
      <dgm:prSet presAssocID="{11AECEF8-E9F3-4F46-BEBA-2ACE27846E21}" presName="bgRect" presStyleLbl="bgShp" presStyleIdx="3" presStyleCnt="4"/>
      <dgm:spPr/>
    </dgm:pt>
    <dgm:pt modelId="{45D90E7E-5590-4D6D-A23A-EAEA7F87039E}" type="pres">
      <dgm:prSet presAssocID="{11AECEF8-E9F3-4F46-BEBA-2ACE27846E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 List"/>
        </a:ext>
      </dgm:extLst>
    </dgm:pt>
    <dgm:pt modelId="{492DBE20-D93B-4B46-98CB-FFC37ADDB0FE}" type="pres">
      <dgm:prSet presAssocID="{11AECEF8-E9F3-4F46-BEBA-2ACE27846E21}" presName="spaceRect" presStyleCnt="0"/>
      <dgm:spPr/>
    </dgm:pt>
    <dgm:pt modelId="{6C188ABA-E090-4346-9886-CEB6424C26C4}" type="pres">
      <dgm:prSet presAssocID="{11AECEF8-E9F3-4F46-BEBA-2ACE27846E21}" presName="parTx" presStyleLbl="revTx" presStyleIdx="3" presStyleCnt="4">
        <dgm:presLayoutVars>
          <dgm:chMax val="0"/>
          <dgm:chPref val="0"/>
        </dgm:presLayoutVars>
      </dgm:prSet>
      <dgm:spPr/>
    </dgm:pt>
  </dgm:ptLst>
  <dgm:cxnLst>
    <dgm:cxn modelId="{D4FB822E-D4B2-405A-A5BC-1FC8E8D77DA5}" srcId="{B9034D01-AB96-442E-B733-6781754A4CFD}" destId="{ACE7E0BB-DA31-4EBB-9A29-88C3BDC21D3A}" srcOrd="0" destOrd="0" parTransId="{E2BEA40C-F2CA-4B99-BB26-B44E564F5291}" sibTransId="{4EBAEA6C-9B7B-4A55-BC60-42BC3284A8D8}"/>
    <dgm:cxn modelId="{7C66DE33-2B6D-4E2F-8031-4EB0784B1E60}" srcId="{B9034D01-AB96-442E-B733-6781754A4CFD}" destId="{B54BDBB1-DAA8-4DA7-B4C9-3F93E97446A4}" srcOrd="2" destOrd="0" parTransId="{0288AAB2-DDE4-4622-A141-239AF8983FA3}" sibTransId="{5CA6E22D-299D-419C-8061-E0E7A0E117C1}"/>
    <dgm:cxn modelId="{70BDD243-EB7A-4D5A-AEBC-6D5B7BCB0E87}" type="presOf" srcId="{B54BDBB1-DAA8-4DA7-B4C9-3F93E97446A4}" destId="{5C2DE03B-6825-41E3-A725-5FCC0FAB9A60}" srcOrd="0" destOrd="0" presId="urn:microsoft.com/office/officeart/2018/2/layout/IconVerticalSolidList"/>
    <dgm:cxn modelId="{34631981-D06D-4C76-8F2E-9F2250FF4D2C}" type="presOf" srcId="{B9034D01-AB96-442E-B733-6781754A4CFD}" destId="{457E3DF7-57DD-47B8-9424-3CE009FB028C}" srcOrd="0" destOrd="0" presId="urn:microsoft.com/office/officeart/2018/2/layout/IconVerticalSolidList"/>
    <dgm:cxn modelId="{1E827B8B-FFD3-4E8D-AC65-6828E72151A7}" type="presOf" srcId="{ACE7E0BB-DA31-4EBB-9A29-88C3BDC21D3A}" destId="{21742873-679B-4904-A8D3-0058D98ACB2E}" srcOrd="0" destOrd="0" presId="urn:microsoft.com/office/officeart/2018/2/layout/IconVerticalSolidList"/>
    <dgm:cxn modelId="{F88C9EAF-E4BA-4A7B-9D6E-60C0B587CECF}" srcId="{B9034D01-AB96-442E-B733-6781754A4CFD}" destId="{11AECEF8-E9F3-4F46-BEBA-2ACE27846E21}" srcOrd="3" destOrd="0" parTransId="{CA3AF855-9F1C-4D48-8548-D350823229E9}" sibTransId="{9688258D-F319-4098-9927-384C14DB10BF}"/>
    <dgm:cxn modelId="{3D795AB4-8265-42B6-9436-868BC68FE6DF}" type="presOf" srcId="{11AECEF8-E9F3-4F46-BEBA-2ACE27846E21}" destId="{6C188ABA-E090-4346-9886-CEB6424C26C4}" srcOrd="0" destOrd="0" presId="urn:microsoft.com/office/officeart/2018/2/layout/IconVerticalSolidList"/>
    <dgm:cxn modelId="{7749BCB8-EF7C-4C05-ABAD-29C432FAE262}" type="presOf" srcId="{CB28589B-0746-4460-8772-A38C13D6D5E3}" destId="{C3D460A8-7277-43B5-AB1B-3647A976F851}" srcOrd="0" destOrd="0" presId="urn:microsoft.com/office/officeart/2018/2/layout/IconVerticalSolidList"/>
    <dgm:cxn modelId="{F9DB44FD-4D22-4254-B984-E9E0B387293F}" srcId="{B9034D01-AB96-442E-B733-6781754A4CFD}" destId="{CB28589B-0746-4460-8772-A38C13D6D5E3}" srcOrd="1" destOrd="0" parTransId="{63D5F637-795F-4110-BC1E-0883530EEB59}" sibTransId="{A1C9E3CB-4F33-4BCF-A5E2-700D954E966A}"/>
    <dgm:cxn modelId="{0AFE9948-1D2A-43DA-BC7C-A4421B7AA417}" type="presParOf" srcId="{457E3DF7-57DD-47B8-9424-3CE009FB028C}" destId="{32679318-7859-4526-B9DB-77946AAFA29A}" srcOrd="0" destOrd="0" presId="urn:microsoft.com/office/officeart/2018/2/layout/IconVerticalSolidList"/>
    <dgm:cxn modelId="{E2FC0F5A-EAC2-4204-A754-EF9B9E0EDFBB}" type="presParOf" srcId="{32679318-7859-4526-B9DB-77946AAFA29A}" destId="{5094C05E-61AF-4F70-A2F4-E80F4C28DC3F}" srcOrd="0" destOrd="0" presId="urn:microsoft.com/office/officeart/2018/2/layout/IconVerticalSolidList"/>
    <dgm:cxn modelId="{D4647704-7B33-4544-82BA-985FEF7D46B3}" type="presParOf" srcId="{32679318-7859-4526-B9DB-77946AAFA29A}" destId="{18830D13-D653-4150-9224-59A970D3DF74}" srcOrd="1" destOrd="0" presId="urn:microsoft.com/office/officeart/2018/2/layout/IconVerticalSolidList"/>
    <dgm:cxn modelId="{DFB296BD-EC6E-4166-8717-233CF36F59AC}" type="presParOf" srcId="{32679318-7859-4526-B9DB-77946AAFA29A}" destId="{565E995D-D56E-4977-AD37-11CD1342482F}" srcOrd="2" destOrd="0" presId="urn:microsoft.com/office/officeart/2018/2/layout/IconVerticalSolidList"/>
    <dgm:cxn modelId="{99484BBF-8D5D-4D39-B2B2-2FD7E2D5FA33}" type="presParOf" srcId="{32679318-7859-4526-B9DB-77946AAFA29A}" destId="{21742873-679B-4904-A8D3-0058D98ACB2E}" srcOrd="3" destOrd="0" presId="urn:microsoft.com/office/officeart/2018/2/layout/IconVerticalSolidList"/>
    <dgm:cxn modelId="{133B7A11-9DC4-49EB-A885-29E1FB7E5B49}" type="presParOf" srcId="{457E3DF7-57DD-47B8-9424-3CE009FB028C}" destId="{B44EE2BD-3D1C-4AF2-81EB-EA26E8AE7F6C}" srcOrd="1" destOrd="0" presId="urn:microsoft.com/office/officeart/2018/2/layout/IconVerticalSolidList"/>
    <dgm:cxn modelId="{CBB267C5-AE6E-4AD6-A546-5305EE7226A1}" type="presParOf" srcId="{457E3DF7-57DD-47B8-9424-3CE009FB028C}" destId="{82A5FB98-B844-4D80-8D56-7EA2AE582107}" srcOrd="2" destOrd="0" presId="urn:microsoft.com/office/officeart/2018/2/layout/IconVerticalSolidList"/>
    <dgm:cxn modelId="{376E80D5-6DF1-44A5-810E-389DC1CC3D54}" type="presParOf" srcId="{82A5FB98-B844-4D80-8D56-7EA2AE582107}" destId="{A0F439C3-99C5-4E39-8E7F-8AE2A86C3B7D}" srcOrd="0" destOrd="0" presId="urn:microsoft.com/office/officeart/2018/2/layout/IconVerticalSolidList"/>
    <dgm:cxn modelId="{6A229AC3-2AF5-4C5A-AFC7-43ED9847558C}" type="presParOf" srcId="{82A5FB98-B844-4D80-8D56-7EA2AE582107}" destId="{8BADD2EC-1976-4C61-981A-1C769DFC4BE7}" srcOrd="1" destOrd="0" presId="urn:microsoft.com/office/officeart/2018/2/layout/IconVerticalSolidList"/>
    <dgm:cxn modelId="{FAC45CB4-E0A5-4572-B5B9-E0ECD8534D56}" type="presParOf" srcId="{82A5FB98-B844-4D80-8D56-7EA2AE582107}" destId="{43D43E60-C693-4C6B-B3B3-189100738D64}" srcOrd="2" destOrd="0" presId="urn:microsoft.com/office/officeart/2018/2/layout/IconVerticalSolidList"/>
    <dgm:cxn modelId="{AD033FBD-A546-486D-B25F-4F5E41C1318F}" type="presParOf" srcId="{82A5FB98-B844-4D80-8D56-7EA2AE582107}" destId="{C3D460A8-7277-43B5-AB1B-3647A976F851}" srcOrd="3" destOrd="0" presId="urn:microsoft.com/office/officeart/2018/2/layout/IconVerticalSolidList"/>
    <dgm:cxn modelId="{ECE5EABE-29A9-4668-81B0-38B09598EF15}" type="presParOf" srcId="{457E3DF7-57DD-47B8-9424-3CE009FB028C}" destId="{4FA47D88-2DBD-4894-BC7D-0106A28E8F43}" srcOrd="3" destOrd="0" presId="urn:microsoft.com/office/officeart/2018/2/layout/IconVerticalSolidList"/>
    <dgm:cxn modelId="{42776BF5-8110-4E38-9AA3-88E96379B40D}" type="presParOf" srcId="{457E3DF7-57DD-47B8-9424-3CE009FB028C}" destId="{B8D5FADA-6556-4B2B-B1F2-38B9832875B1}" srcOrd="4" destOrd="0" presId="urn:microsoft.com/office/officeart/2018/2/layout/IconVerticalSolidList"/>
    <dgm:cxn modelId="{5EFAFC16-18A4-4048-9869-3B33740D047B}" type="presParOf" srcId="{B8D5FADA-6556-4B2B-B1F2-38B9832875B1}" destId="{D8981050-120B-4DF6-98EF-B406FD1B4456}" srcOrd="0" destOrd="0" presId="urn:microsoft.com/office/officeart/2018/2/layout/IconVerticalSolidList"/>
    <dgm:cxn modelId="{4990BFE6-F1C1-42D3-AD3C-EF8FCAA0BF83}" type="presParOf" srcId="{B8D5FADA-6556-4B2B-B1F2-38B9832875B1}" destId="{97918BDC-5963-4DAA-85D1-F2CC27E4A2A2}" srcOrd="1" destOrd="0" presId="urn:microsoft.com/office/officeart/2018/2/layout/IconVerticalSolidList"/>
    <dgm:cxn modelId="{D39FF1AB-1D5C-4A56-A87C-D6B0AA6B35AF}" type="presParOf" srcId="{B8D5FADA-6556-4B2B-B1F2-38B9832875B1}" destId="{4C4077DE-DCAF-4E5E-B600-7F802C8F793F}" srcOrd="2" destOrd="0" presId="urn:microsoft.com/office/officeart/2018/2/layout/IconVerticalSolidList"/>
    <dgm:cxn modelId="{3ACFB5A8-068E-43CB-81E2-F16E3C68D1D3}" type="presParOf" srcId="{B8D5FADA-6556-4B2B-B1F2-38B9832875B1}" destId="{5C2DE03B-6825-41E3-A725-5FCC0FAB9A60}" srcOrd="3" destOrd="0" presId="urn:microsoft.com/office/officeart/2018/2/layout/IconVerticalSolidList"/>
    <dgm:cxn modelId="{5EF593FA-B510-404E-A732-2948FC379C1F}" type="presParOf" srcId="{457E3DF7-57DD-47B8-9424-3CE009FB028C}" destId="{B9917A16-F0D0-41D0-BDB2-D7EA85C5B413}" srcOrd="5" destOrd="0" presId="urn:microsoft.com/office/officeart/2018/2/layout/IconVerticalSolidList"/>
    <dgm:cxn modelId="{A3227AFA-71AC-4DF7-BF54-7DA3B30763FB}" type="presParOf" srcId="{457E3DF7-57DD-47B8-9424-3CE009FB028C}" destId="{6350F027-FB60-4E3C-9DEE-6E50BAF322EF}" srcOrd="6" destOrd="0" presId="urn:microsoft.com/office/officeart/2018/2/layout/IconVerticalSolidList"/>
    <dgm:cxn modelId="{C7F8AD21-5DE4-4FCC-AA03-6D729C360CE8}" type="presParOf" srcId="{6350F027-FB60-4E3C-9DEE-6E50BAF322EF}" destId="{37F2BDAA-9267-4349-9002-4905E446F647}" srcOrd="0" destOrd="0" presId="urn:microsoft.com/office/officeart/2018/2/layout/IconVerticalSolidList"/>
    <dgm:cxn modelId="{D11076D0-0D6A-48C3-84FE-F506AAD8A2A9}" type="presParOf" srcId="{6350F027-FB60-4E3C-9DEE-6E50BAF322EF}" destId="{45D90E7E-5590-4D6D-A23A-EAEA7F87039E}" srcOrd="1" destOrd="0" presId="urn:microsoft.com/office/officeart/2018/2/layout/IconVerticalSolidList"/>
    <dgm:cxn modelId="{FC2F9D5D-9542-42EE-97E4-9599E157D477}" type="presParOf" srcId="{6350F027-FB60-4E3C-9DEE-6E50BAF322EF}" destId="{492DBE20-D93B-4B46-98CB-FFC37ADDB0FE}" srcOrd="2" destOrd="0" presId="urn:microsoft.com/office/officeart/2018/2/layout/IconVerticalSolidList"/>
    <dgm:cxn modelId="{C19239A2-5DCA-4E36-A1AE-71976D36AAA4}" type="presParOf" srcId="{6350F027-FB60-4E3C-9DEE-6E50BAF322EF}" destId="{6C188ABA-E090-4346-9886-CEB6424C26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AADFB-A2C3-485D-A6C6-08590A65A020}">
      <dsp:nvSpPr>
        <dsp:cNvPr id="0" name=""/>
        <dsp:cNvSpPr/>
      </dsp:nvSpPr>
      <dsp:spPr>
        <a:xfrm>
          <a:off x="14310" y="179094"/>
          <a:ext cx="2730816" cy="29636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61F27-2CC4-4342-A19C-1DB371D8AEE2}">
      <dsp:nvSpPr>
        <dsp:cNvPr id="0" name=""/>
        <dsp:cNvSpPr/>
      </dsp:nvSpPr>
      <dsp:spPr>
        <a:xfrm>
          <a:off x="263053" y="415400"/>
          <a:ext cx="2730816" cy="2963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ONE WHO HAS </a:t>
          </a:r>
          <a:r>
            <a:rPr lang="en-US" sz="3600" b="1" kern="1200" dirty="0">
              <a:solidFill>
                <a:srgbClr val="FF0000"/>
              </a:solidFill>
            </a:rPr>
            <a:t>CHOSEN TO FOLLOW </a:t>
          </a:r>
          <a:r>
            <a:rPr lang="en-US" sz="3600" kern="1200" dirty="0"/>
            <a:t>JESUS</a:t>
          </a:r>
        </a:p>
      </dsp:txBody>
      <dsp:txXfrm>
        <a:off x="343036" y="495383"/>
        <a:ext cx="2570850" cy="2803699"/>
      </dsp:txXfrm>
    </dsp:sp>
    <dsp:sp modelId="{DB77EC48-7441-42DD-AD74-354F01587B81}">
      <dsp:nvSpPr>
        <dsp:cNvPr id="0" name=""/>
        <dsp:cNvSpPr/>
      </dsp:nvSpPr>
      <dsp:spPr>
        <a:xfrm>
          <a:off x="3117089" y="184695"/>
          <a:ext cx="2668110" cy="26808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CAC5BD-AEF0-4254-B68C-47DB2F835DB0}">
      <dsp:nvSpPr>
        <dsp:cNvPr id="0" name=""/>
        <dsp:cNvSpPr/>
      </dsp:nvSpPr>
      <dsp:spPr>
        <a:xfrm>
          <a:off x="3365832" y="421001"/>
          <a:ext cx="2668110" cy="26808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HIS COMMAND TO HIS FIRST RECRUITS WERE </a:t>
          </a:r>
          <a:r>
            <a:rPr lang="en-US" sz="3200" b="1" kern="1200" dirty="0">
              <a:solidFill>
                <a:srgbClr val="FF0000"/>
              </a:solidFill>
            </a:rPr>
            <a:t>FOLLOW ME</a:t>
          </a:r>
          <a:endParaRPr lang="en-US" sz="3200" kern="1200" dirty="0">
            <a:solidFill>
              <a:srgbClr val="FF0000"/>
            </a:solidFill>
          </a:endParaRPr>
        </a:p>
      </dsp:txBody>
      <dsp:txXfrm>
        <a:off x="3443978" y="499147"/>
        <a:ext cx="2511818" cy="2524553"/>
      </dsp:txXfrm>
    </dsp:sp>
    <dsp:sp modelId="{2963CE2B-8087-4390-9E94-8DF47F713CED}">
      <dsp:nvSpPr>
        <dsp:cNvPr id="0" name=""/>
        <dsp:cNvSpPr/>
      </dsp:nvSpPr>
      <dsp:spPr>
        <a:xfrm>
          <a:off x="6395963" y="172882"/>
          <a:ext cx="4100601" cy="35190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88B20D-3EE8-4499-B60B-125D8D962F55}">
      <dsp:nvSpPr>
        <dsp:cNvPr id="0" name=""/>
        <dsp:cNvSpPr/>
      </dsp:nvSpPr>
      <dsp:spPr>
        <a:xfrm>
          <a:off x="6644706" y="409187"/>
          <a:ext cx="4100601" cy="3519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LUKE 6:40 </a:t>
          </a:r>
          <a:r>
            <a:rPr lang="en-US" sz="3600" b="0" i="0" kern="1200" dirty="0"/>
            <a:t>The student is not above the teacher, but </a:t>
          </a:r>
          <a:r>
            <a:rPr lang="en-US" sz="3600" b="1" i="0" kern="1200" dirty="0">
              <a:solidFill>
                <a:srgbClr val="FF0000"/>
              </a:solidFill>
            </a:rPr>
            <a:t>everyone who is fully trained will be like their teacher</a:t>
          </a:r>
          <a:r>
            <a:rPr lang="en-US" sz="3600" b="0" i="0" kern="1200" dirty="0"/>
            <a:t>.</a:t>
          </a:r>
          <a:endParaRPr lang="en-US" sz="3600" kern="1200" dirty="0"/>
        </a:p>
      </dsp:txBody>
      <dsp:txXfrm>
        <a:off x="6747775" y="512256"/>
        <a:ext cx="3894463" cy="3312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491FF-5EA2-4030-8773-E8463EE7B7A9}">
      <dsp:nvSpPr>
        <dsp:cNvPr id="0" name=""/>
        <dsp:cNvSpPr/>
      </dsp:nvSpPr>
      <dsp:spPr>
        <a:xfrm>
          <a:off x="462983" y="575"/>
          <a:ext cx="5274492" cy="31646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0" kern="1200" dirty="0"/>
            <a:t>1 John 3:1 </a:t>
          </a:r>
          <a:r>
            <a:rPr lang="en-US" sz="2500" b="0" i="0" kern="1200" dirty="0"/>
            <a:t>See what great love the Father has lavished on us, that we should </a:t>
          </a:r>
          <a:r>
            <a:rPr lang="en-US" sz="2500" b="1" i="0" kern="1200" dirty="0"/>
            <a:t>be called children of God</a:t>
          </a:r>
          <a:r>
            <a:rPr lang="en-US" sz="2500" b="0" i="0" kern="1200" dirty="0"/>
            <a:t>! And that is what we are! The reason the world does not know us is that it did not know him.</a:t>
          </a:r>
        </a:p>
        <a:p>
          <a:pPr marL="0" lvl="0" indent="0" algn="ctr" defTabSz="1111250">
            <a:lnSpc>
              <a:spcPct val="90000"/>
            </a:lnSpc>
            <a:spcBef>
              <a:spcPct val="0"/>
            </a:spcBef>
            <a:spcAft>
              <a:spcPct val="35000"/>
            </a:spcAft>
            <a:buNone/>
          </a:pPr>
          <a:r>
            <a:rPr lang="en-US" sz="2500" kern="1200" dirty="0"/>
            <a:t>A CHILD OF GOD </a:t>
          </a:r>
        </a:p>
      </dsp:txBody>
      <dsp:txXfrm>
        <a:off x="462983" y="575"/>
        <a:ext cx="5274492" cy="3164695"/>
      </dsp:txXfrm>
    </dsp:sp>
    <dsp:sp modelId="{D10F9F5A-6D42-46B7-AF15-D6C009A0A928}">
      <dsp:nvSpPr>
        <dsp:cNvPr id="0" name=""/>
        <dsp:cNvSpPr/>
      </dsp:nvSpPr>
      <dsp:spPr>
        <a:xfrm>
          <a:off x="6264924" y="575"/>
          <a:ext cx="5274492" cy="316469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1 Peter 2:11 </a:t>
          </a:r>
          <a:r>
            <a:rPr lang="en-US" sz="2500" b="0" i="0" kern="1200" dirty="0"/>
            <a:t>Dear friends, I urge you, as foreigners and exiles, to abstain from sinful desires, which wage war against your soul.</a:t>
          </a:r>
        </a:p>
        <a:p>
          <a:pPr marL="0" lvl="0" indent="0" algn="ctr" defTabSz="1111250">
            <a:lnSpc>
              <a:spcPct val="90000"/>
            </a:lnSpc>
            <a:spcBef>
              <a:spcPct val="0"/>
            </a:spcBef>
            <a:spcAft>
              <a:spcPct val="35000"/>
            </a:spcAft>
            <a:buNone/>
          </a:pPr>
          <a:r>
            <a:rPr lang="en-US" sz="2500" kern="1200" dirty="0"/>
            <a:t>AN ALIEN IN THIS WORLD </a:t>
          </a:r>
        </a:p>
      </dsp:txBody>
      <dsp:txXfrm>
        <a:off x="6264924" y="575"/>
        <a:ext cx="5274492" cy="3164695"/>
      </dsp:txXfrm>
    </dsp:sp>
    <dsp:sp modelId="{88BCFEAD-304D-4F84-AE22-D567FC79C607}">
      <dsp:nvSpPr>
        <dsp:cNvPr id="0" name=""/>
        <dsp:cNvSpPr/>
      </dsp:nvSpPr>
      <dsp:spPr>
        <a:xfrm>
          <a:off x="3363953" y="3692719"/>
          <a:ext cx="5274492" cy="316469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2 Cor. 5:17,20 </a:t>
          </a:r>
          <a:r>
            <a:rPr lang="en-US" sz="2500" b="0" i="0" kern="1200" dirty="0"/>
            <a:t>Therefore, if anyone is in Christ, the new creation has come: The old has gone, the new is here! </a:t>
          </a:r>
          <a:r>
            <a:rPr lang="en-US" sz="2500" b="1" i="0" kern="1200" dirty="0"/>
            <a:t>(20) We are therefore Christ’s ambassadors</a:t>
          </a:r>
          <a:r>
            <a:rPr lang="en-US" sz="2500" b="0" i="0" kern="1200" dirty="0"/>
            <a:t>, as though God were making his appeal through us. We implore you on Christ’s behalf: Be reconciled to God. </a:t>
          </a:r>
        </a:p>
        <a:p>
          <a:pPr marL="0" lvl="0" indent="0" algn="ctr" defTabSz="1111250">
            <a:lnSpc>
              <a:spcPct val="90000"/>
            </a:lnSpc>
            <a:spcBef>
              <a:spcPct val="0"/>
            </a:spcBef>
            <a:spcAft>
              <a:spcPct val="35000"/>
            </a:spcAft>
            <a:buNone/>
          </a:pPr>
          <a:r>
            <a:rPr lang="en-US" sz="2500" kern="1200" dirty="0"/>
            <a:t>AN AMBASSADOR FOR CHRIST </a:t>
          </a:r>
        </a:p>
      </dsp:txBody>
      <dsp:txXfrm>
        <a:off x="3363953" y="3692719"/>
        <a:ext cx="5274492" cy="31646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089F2-5E56-4568-9B00-5B5AEB4D731A}">
      <dsp:nvSpPr>
        <dsp:cNvPr id="0" name=""/>
        <dsp:cNvSpPr/>
      </dsp:nvSpPr>
      <dsp:spPr>
        <a:xfrm>
          <a:off x="3338841" y="3628"/>
          <a:ext cx="2214316" cy="14393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SESSION 1 WHAT JUST HAPPENED – The Invite from Jesus</a:t>
          </a:r>
          <a:endParaRPr lang="en-US" sz="1800" kern="1200" dirty="0"/>
        </a:p>
      </dsp:txBody>
      <dsp:txXfrm>
        <a:off x="3409102" y="73889"/>
        <a:ext cx="2073794" cy="1298783"/>
      </dsp:txXfrm>
    </dsp:sp>
    <dsp:sp modelId="{0856D667-FF61-4D3B-AAD0-6FB933F1E8C3}">
      <dsp:nvSpPr>
        <dsp:cNvPr id="0" name=""/>
        <dsp:cNvSpPr/>
      </dsp:nvSpPr>
      <dsp:spPr>
        <a:xfrm>
          <a:off x="1570913" y="723281"/>
          <a:ext cx="5750172" cy="5750172"/>
        </a:xfrm>
        <a:custGeom>
          <a:avLst/>
          <a:gdLst/>
          <a:ahLst/>
          <a:cxnLst/>
          <a:rect l="0" t="0" r="0" b="0"/>
          <a:pathLst>
            <a:path>
              <a:moveTo>
                <a:pt x="3997449" y="228121"/>
              </a:moveTo>
              <a:arcTo wR="2875086" hR="2875086" stAng="17578672" swAng="1961062"/>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555E58F-8E2E-493C-8A96-CF0ACF750356}">
      <dsp:nvSpPr>
        <dsp:cNvPr id="0" name=""/>
        <dsp:cNvSpPr/>
      </dsp:nvSpPr>
      <dsp:spPr>
        <a:xfrm>
          <a:off x="6073211" y="1990264"/>
          <a:ext cx="2214316" cy="14393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SESSION 2 THE CENTRALITY OF CHRIST – Very Important</a:t>
          </a:r>
          <a:endParaRPr lang="en-US" sz="1800" kern="1200"/>
        </a:p>
      </dsp:txBody>
      <dsp:txXfrm>
        <a:off x="6143472" y="2060525"/>
        <a:ext cx="2073794" cy="1298783"/>
      </dsp:txXfrm>
    </dsp:sp>
    <dsp:sp modelId="{A600DDAE-0E56-4B7D-B3CF-1FB6A21DF5DA}">
      <dsp:nvSpPr>
        <dsp:cNvPr id="0" name=""/>
        <dsp:cNvSpPr/>
      </dsp:nvSpPr>
      <dsp:spPr>
        <a:xfrm>
          <a:off x="1570913" y="723281"/>
          <a:ext cx="5750172" cy="5750172"/>
        </a:xfrm>
        <a:custGeom>
          <a:avLst/>
          <a:gdLst/>
          <a:ahLst/>
          <a:cxnLst/>
          <a:rect l="0" t="0" r="0" b="0"/>
          <a:pathLst>
            <a:path>
              <a:moveTo>
                <a:pt x="5746235" y="2724663"/>
              </a:moveTo>
              <a:arcTo wR="2875086" hR="2875086" stAng="21420057" swAng="2195937"/>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00520E3-3F4D-4D84-9E35-66AA662DDDF5}">
      <dsp:nvSpPr>
        <dsp:cNvPr id="0" name=""/>
        <dsp:cNvSpPr/>
      </dsp:nvSpPr>
      <dsp:spPr>
        <a:xfrm>
          <a:off x="5028775" y="5204708"/>
          <a:ext cx="2214316" cy="143930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SESSION 3 TIME WITH JESUS- Very necessary</a:t>
          </a:r>
          <a:endParaRPr lang="en-US" sz="1800" kern="1200"/>
        </a:p>
      </dsp:txBody>
      <dsp:txXfrm>
        <a:off x="5099036" y="5274969"/>
        <a:ext cx="2073794" cy="1298783"/>
      </dsp:txXfrm>
    </dsp:sp>
    <dsp:sp modelId="{8A9F11F9-05B1-44EF-81C3-A236F75994C6}">
      <dsp:nvSpPr>
        <dsp:cNvPr id="0" name=""/>
        <dsp:cNvSpPr/>
      </dsp:nvSpPr>
      <dsp:spPr>
        <a:xfrm>
          <a:off x="1570913" y="723281"/>
          <a:ext cx="5750172" cy="5750172"/>
        </a:xfrm>
        <a:custGeom>
          <a:avLst/>
          <a:gdLst/>
          <a:ahLst/>
          <a:cxnLst/>
          <a:rect l="0" t="0" r="0" b="0"/>
          <a:pathLst>
            <a:path>
              <a:moveTo>
                <a:pt x="3446443" y="5692828"/>
              </a:moveTo>
              <a:arcTo wR="2875086" hR="2875086" stAng="4712249" swAng="1375502"/>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2E3191-134E-4C89-99FC-11BECCA2ACEF}">
      <dsp:nvSpPr>
        <dsp:cNvPr id="0" name=""/>
        <dsp:cNvSpPr/>
      </dsp:nvSpPr>
      <dsp:spPr>
        <a:xfrm>
          <a:off x="1648908" y="5204708"/>
          <a:ext cx="2214316" cy="14393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SESSION 4 THE BLESSING OF COMMUNITY – Enlightening </a:t>
          </a:r>
          <a:endParaRPr lang="en-US" sz="1800" kern="1200"/>
        </a:p>
      </dsp:txBody>
      <dsp:txXfrm>
        <a:off x="1719169" y="5274969"/>
        <a:ext cx="2073794" cy="1298783"/>
      </dsp:txXfrm>
    </dsp:sp>
    <dsp:sp modelId="{3A9D30D8-6D9A-4611-B859-84067D2513A6}">
      <dsp:nvSpPr>
        <dsp:cNvPr id="0" name=""/>
        <dsp:cNvSpPr/>
      </dsp:nvSpPr>
      <dsp:spPr>
        <a:xfrm>
          <a:off x="1570913" y="723281"/>
          <a:ext cx="5750172" cy="5750172"/>
        </a:xfrm>
        <a:custGeom>
          <a:avLst/>
          <a:gdLst/>
          <a:ahLst/>
          <a:cxnLst/>
          <a:rect l="0" t="0" r="0" b="0"/>
          <a:pathLst>
            <a:path>
              <a:moveTo>
                <a:pt x="480363" y="4466131"/>
              </a:moveTo>
              <a:arcTo wR="2875086" hR="2875086" stAng="8784005" swAng="2195937"/>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A235C5-0879-471F-9E73-CBF9D1A3FD99}">
      <dsp:nvSpPr>
        <dsp:cNvPr id="0" name=""/>
        <dsp:cNvSpPr/>
      </dsp:nvSpPr>
      <dsp:spPr>
        <a:xfrm>
          <a:off x="604472" y="1990264"/>
          <a:ext cx="2214316" cy="143930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SESSION 5 JOINING JESUS ON MISSION- A Deeper Perspective</a:t>
          </a:r>
          <a:endParaRPr lang="en-US" sz="1800" kern="1200"/>
        </a:p>
      </dsp:txBody>
      <dsp:txXfrm>
        <a:off x="674733" y="2060525"/>
        <a:ext cx="2073794" cy="1298783"/>
      </dsp:txXfrm>
    </dsp:sp>
    <dsp:sp modelId="{1B583827-C342-44A4-BE3C-E2001EA853A5}">
      <dsp:nvSpPr>
        <dsp:cNvPr id="0" name=""/>
        <dsp:cNvSpPr/>
      </dsp:nvSpPr>
      <dsp:spPr>
        <a:xfrm>
          <a:off x="1570913" y="723281"/>
          <a:ext cx="5750172" cy="5750172"/>
        </a:xfrm>
        <a:custGeom>
          <a:avLst/>
          <a:gdLst/>
          <a:ahLst/>
          <a:cxnLst/>
          <a:rect l="0" t="0" r="0" b="0"/>
          <a:pathLst>
            <a:path>
              <a:moveTo>
                <a:pt x="501050" y="1253335"/>
              </a:moveTo>
              <a:arcTo wR="2875086" hR="2875086" stAng="12860266" swAng="1961062"/>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552F-D72D-46E8-A9CD-1C170F4F11A4}">
      <dsp:nvSpPr>
        <dsp:cNvPr id="0" name=""/>
        <dsp:cNvSpPr/>
      </dsp:nvSpPr>
      <dsp:spPr>
        <a:xfrm>
          <a:off x="1473" y="343530"/>
          <a:ext cx="5170394" cy="32832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7399C2-E706-4283-8DD1-A90B13C40D72}">
      <dsp:nvSpPr>
        <dsp:cNvPr id="0" name=""/>
        <dsp:cNvSpPr/>
      </dsp:nvSpPr>
      <dsp:spPr>
        <a:xfrm>
          <a:off x="575961" y="889294"/>
          <a:ext cx="5170394" cy="32832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i="0" kern="1200" dirty="0"/>
            <a:t>Then Jesus came to them and said, “All authority in heaven and on earth has been given to me. </a:t>
          </a:r>
          <a:r>
            <a:rPr lang="en-US" sz="2300" i="0" kern="1200" baseline="30000" dirty="0"/>
            <a:t>19 </a:t>
          </a:r>
          <a:r>
            <a:rPr lang="en-US" sz="2300" i="0" kern="1200" dirty="0"/>
            <a:t>Therefore go and make disciples of all nations, baptizing them in the name of the Father and of the Son and of the Holy Spirit, </a:t>
          </a:r>
          <a:r>
            <a:rPr lang="en-US" sz="2300" i="0" kern="1200" baseline="30000" dirty="0"/>
            <a:t>20 </a:t>
          </a:r>
          <a:r>
            <a:rPr lang="en-US" sz="2300" i="0" kern="1200" dirty="0"/>
            <a:t>and teaching them to obey everything I have commanded you. And surely, I am with you always, to the very end of the age.”</a:t>
          </a:r>
          <a:endParaRPr lang="en-US" sz="2300" kern="1200" dirty="0"/>
        </a:p>
      </dsp:txBody>
      <dsp:txXfrm>
        <a:off x="672123" y="985456"/>
        <a:ext cx="4978070" cy="3090876"/>
      </dsp:txXfrm>
    </dsp:sp>
    <dsp:sp modelId="{6A28EB24-60F6-42B2-B585-BE60671035B8}">
      <dsp:nvSpPr>
        <dsp:cNvPr id="0" name=""/>
        <dsp:cNvSpPr/>
      </dsp:nvSpPr>
      <dsp:spPr>
        <a:xfrm>
          <a:off x="6320844" y="343530"/>
          <a:ext cx="5170394" cy="328320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FF0A4-7228-4983-AFB8-5E6568058B50}">
      <dsp:nvSpPr>
        <dsp:cNvPr id="0" name=""/>
        <dsp:cNvSpPr/>
      </dsp:nvSpPr>
      <dsp:spPr>
        <a:xfrm>
          <a:off x="6895332" y="889294"/>
          <a:ext cx="5170394" cy="328320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a:t>QUESTION: </a:t>
          </a:r>
          <a:r>
            <a:rPr lang="en-US" sz="2300" b="0" i="0" kern="1200"/>
            <a:t>How confident do you feel about obeying Jesus’ commands in these verses? Why?</a:t>
          </a:r>
          <a:endParaRPr lang="en-US" sz="2300" kern="1200"/>
        </a:p>
      </dsp:txBody>
      <dsp:txXfrm>
        <a:off x="6991494" y="985456"/>
        <a:ext cx="4978070" cy="3090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10CB3-89C6-423E-851B-1DBE186DFF36}">
      <dsp:nvSpPr>
        <dsp:cNvPr id="0" name=""/>
        <dsp:cNvSpPr/>
      </dsp:nvSpPr>
      <dsp:spPr>
        <a:xfrm>
          <a:off x="0" y="988600"/>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How does it make you feel (emotions) just to think about the responsibility of making disciples</a:t>
          </a:r>
        </a:p>
      </dsp:txBody>
      <dsp:txXfrm>
        <a:off x="0" y="988600"/>
        <a:ext cx="3286125" cy="1971675"/>
      </dsp:txXfrm>
    </dsp:sp>
    <dsp:sp modelId="{E147F3CF-E7C5-4FED-9CEC-DE79E801B7F0}">
      <dsp:nvSpPr>
        <dsp:cNvPr id="0" name=""/>
        <dsp:cNvSpPr/>
      </dsp:nvSpPr>
      <dsp:spPr>
        <a:xfrm>
          <a:off x="3614737" y="988600"/>
          <a:ext cx="3286125" cy="1971675"/>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i="0" kern="1200" dirty="0"/>
            <a:t>18-Then Jesus came to them and said, “All authority in heaven and on earth has been given to me. </a:t>
          </a:r>
          <a:endParaRPr lang="en-US" sz="2500" kern="1200" dirty="0"/>
        </a:p>
      </dsp:txBody>
      <dsp:txXfrm>
        <a:off x="3614737" y="988600"/>
        <a:ext cx="3286125" cy="1971675"/>
      </dsp:txXfrm>
    </dsp:sp>
    <dsp:sp modelId="{5A612C19-1A3B-4F81-B639-F7019D5EC9FC}">
      <dsp:nvSpPr>
        <dsp:cNvPr id="0" name=""/>
        <dsp:cNvSpPr/>
      </dsp:nvSpPr>
      <dsp:spPr>
        <a:xfrm>
          <a:off x="7229475" y="988600"/>
          <a:ext cx="3286125" cy="197167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How do you respond to Jesus’ claim of authority?</a:t>
          </a:r>
        </a:p>
      </dsp:txBody>
      <dsp:txXfrm>
        <a:off x="7229475" y="988600"/>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AFF55-1530-41BD-850D-0C01F9D802D6}">
      <dsp:nvSpPr>
        <dsp:cNvPr id="0" name=""/>
        <dsp:cNvSpPr/>
      </dsp:nvSpPr>
      <dsp:spPr>
        <a:xfrm>
          <a:off x="0" y="1074001"/>
          <a:ext cx="3428999" cy="2177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FDCF7-CAA4-47FD-A643-6339965E32BA}">
      <dsp:nvSpPr>
        <dsp:cNvPr id="0" name=""/>
        <dsp:cNvSpPr/>
      </dsp:nvSpPr>
      <dsp:spPr>
        <a:xfrm>
          <a:off x="380999" y="1435951"/>
          <a:ext cx="3428999" cy="21774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Go</a:t>
          </a:r>
          <a:r>
            <a:rPr lang="en-US" sz="1700" kern="1200"/>
            <a:t>: (no room for being passive) to family members, friends, the community, and even throughout the world.</a:t>
          </a:r>
        </a:p>
      </dsp:txBody>
      <dsp:txXfrm>
        <a:off x="444773" y="1499725"/>
        <a:ext cx="3301451" cy="2049866"/>
      </dsp:txXfrm>
    </dsp:sp>
    <dsp:sp modelId="{71690664-5AB1-4396-A6FC-8ED2ABE2ED6E}">
      <dsp:nvSpPr>
        <dsp:cNvPr id="0" name=""/>
        <dsp:cNvSpPr/>
      </dsp:nvSpPr>
      <dsp:spPr>
        <a:xfrm>
          <a:off x="4190999" y="1074001"/>
          <a:ext cx="3428999" cy="2177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06718-6DC3-4160-B5D6-28E300F4F907}">
      <dsp:nvSpPr>
        <dsp:cNvPr id="0" name=""/>
        <dsp:cNvSpPr/>
      </dsp:nvSpPr>
      <dsp:spPr>
        <a:xfrm>
          <a:off x="4571999" y="1435951"/>
          <a:ext cx="3428999" cy="21774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Baptize:</a:t>
          </a:r>
          <a:r>
            <a:rPr lang="en-US" sz="1700" kern="1200"/>
            <a:t> make public declarations of faith in Jesus Christ (Baptize them, not get them to become members of the local church, or even to stop sinning, but to proclaim the good news of Jesus Christ and help others confess Him.)</a:t>
          </a:r>
        </a:p>
      </dsp:txBody>
      <dsp:txXfrm>
        <a:off x="4635773" y="1499725"/>
        <a:ext cx="3301451" cy="2049866"/>
      </dsp:txXfrm>
    </dsp:sp>
    <dsp:sp modelId="{3A50967A-C59B-4E92-8A3C-F55480EE4DF4}">
      <dsp:nvSpPr>
        <dsp:cNvPr id="0" name=""/>
        <dsp:cNvSpPr/>
      </dsp:nvSpPr>
      <dsp:spPr>
        <a:xfrm>
          <a:off x="8381998" y="1074001"/>
          <a:ext cx="3428999" cy="2177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9824D-572C-4683-B768-83BC77A1EE41}">
      <dsp:nvSpPr>
        <dsp:cNvPr id="0" name=""/>
        <dsp:cNvSpPr/>
      </dsp:nvSpPr>
      <dsp:spPr>
        <a:xfrm>
          <a:off x="8762998" y="1435951"/>
          <a:ext cx="3428999" cy="21774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Teach:</a:t>
          </a:r>
          <a:r>
            <a:rPr lang="en-US" sz="1700" kern="1200"/>
            <a:t> this is the process of making disciples which does not end at conversion </a:t>
          </a:r>
        </a:p>
      </dsp:txBody>
      <dsp:txXfrm>
        <a:off x="8826772" y="1499725"/>
        <a:ext cx="3301451" cy="20498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F7AB2-A924-4164-ADDE-C1D1B0AF7245}">
      <dsp:nvSpPr>
        <dsp:cNvPr id="0" name=""/>
        <dsp:cNvSpPr/>
      </dsp:nvSpPr>
      <dsp:spPr>
        <a:xfrm>
          <a:off x="0" y="2579"/>
          <a:ext cx="118315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E565EC-72E2-4830-BC94-3EA6971B0DD9}">
      <dsp:nvSpPr>
        <dsp:cNvPr id="0" name=""/>
        <dsp:cNvSpPr/>
      </dsp:nvSpPr>
      <dsp:spPr>
        <a:xfrm>
          <a:off x="0" y="2579"/>
          <a:ext cx="11831595" cy="1759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Which of the above steps seems the most difficult to you? Why?</a:t>
          </a:r>
        </a:p>
      </dsp:txBody>
      <dsp:txXfrm>
        <a:off x="0" y="2579"/>
        <a:ext cx="11831595" cy="1759118"/>
      </dsp:txXfrm>
    </dsp:sp>
    <dsp:sp modelId="{6C6F5E6F-374E-4E80-9B5D-A040B14FB93F}">
      <dsp:nvSpPr>
        <dsp:cNvPr id="0" name=""/>
        <dsp:cNvSpPr/>
      </dsp:nvSpPr>
      <dsp:spPr>
        <a:xfrm>
          <a:off x="0" y="1761697"/>
          <a:ext cx="118315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92D4A7-3125-4701-AD22-E065FA4A031D}">
      <dsp:nvSpPr>
        <dsp:cNvPr id="0" name=""/>
        <dsp:cNvSpPr/>
      </dsp:nvSpPr>
      <dsp:spPr>
        <a:xfrm>
          <a:off x="0" y="1761697"/>
          <a:ext cx="11831595" cy="1759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t>How have you experienced the process of discipleship in your journey as a follower of Christ? </a:t>
          </a:r>
        </a:p>
      </dsp:txBody>
      <dsp:txXfrm>
        <a:off x="0" y="1761697"/>
        <a:ext cx="11831595" cy="1759118"/>
      </dsp:txXfrm>
    </dsp:sp>
    <dsp:sp modelId="{2BB63670-AA11-4A78-8C33-AEAEBF13AF2F}">
      <dsp:nvSpPr>
        <dsp:cNvPr id="0" name=""/>
        <dsp:cNvSpPr/>
      </dsp:nvSpPr>
      <dsp:spPr>
        <a:xfrm>
          <a:off x="0" y="3520816"/>
          <a:ext cx="118315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0E1886-59E0-4BAF-BA4E-6EFFB6FCE72D}">
      <dsp:nvSpPr>
        <dsp:cNvPr id="0" name=""/>
        <dsp:cNvSpPr/>
      </dsp:nvSpPr>
      <dsp:spPr>
        <a:xfrm>
          <a:off x="0" y="3520816"/>
          <a:ext cx="11831595" cy="1759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highlight>
                <a:srgbClr val="C0C0C0"/>
              </a:highlight>
            </a:rPr>
            <a:t>Know and remember discipleship is a process that takes time and patience Don’t be to hard on yourself </a:t>
          </a:r>
        </a:p>
      </dsp:txBody>
      <dsp:txXfrm>
        <a:off x="0" y="3520816"/>
        <a:ext cx="11831595" cy="17591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D348E-A589-41D5-B8E1-BA65792EA8AA}">
      <dsp:nvSpPr>
        <dsp:cNvPr id="0" name=""/>
        <dsp:cNvSpPr/>
      </dsp:nvSpPr>
      <dsp:spPr>
        <a:xfrm>
          <a:off x="0" y="1284516"/>
          <a:ext cx="3428999" cy="21774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F2E06-C236-4B63-AE0E-FF6696930922}">
      <dsp:nvSpPr>
        <dsp:cNvPr id="0" name=""/>
        <dsp:cNvSpPr/>
      </dsp:nvSpPr>
      <dsp:spPr>
        <a:xfrm>
          <a:off x="381000" y="1646466"/>
          <a:ext cx="3428999" cy="21774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How would you describe your life before you encountered Jesus?</a:t>
          </a:r>
        </a:p>
      </dsp:txBody>
      <dsp:txXfrm>
        <a:off x="444774" y="1710240"/>
        <a:ext cx="3301451" cy="2049867"/>
      </dsp:txXfrm>
    </dsp:sp>
    <dsp:sp modelId="{317387EC-579A-452D-A127-98D8725C74AB}">
      <dsp:nvSpPr>
        <dsp:cNvPr id="0" name=""/>
        <dsp:cNvSpPr/>
      </dsp:nvSpPr>
      <dsp:spPr>
        <a:xfrm>
          <a:off x="4191000" y="1284516"/>
          <a:ext cx="3428999" cy="21774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667488-3A54-4818-A269-427F900231EF}">
      <dsp:nvSpPr>
        <dsp:cNvPr id="0" name=""/>
        <dsp:cNvSpPr/>
      </dsp:nvSpPr>
      <dsp:spPr>
        <a:xfrm>
          <a:off x="4571999" y="1646466"/>
          <a:ext cx="3428999" cy="21774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How did you come to know and follow Jesus?</a:t>
          </a:r>
        </a:p>
      </dsp:txBody>
      <dsp:txXfrm>
        <a:off x="4635773" y="1710240"/>
        <a:ext cx="3301451" cy="2049867"/>
      </dsp:txXfrm>
    </dsp:sp>
    <dsp:sp modelId="{C4F20928-F313-43EE-BA32-99004C0B038C}">
      <dsp:nvSpPr>
        <dsp:cNvPr id="0" name=""/>
        <dsp:cNvSpPr/>
      </dsp:nvSpPr>
      <dsp:spPr>
        <a:xfrm>
          <a:off x="8381999" y="1284516"/>
          <a:ext cx="3428999" cy="21774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14DA3-E998-4E6E-9E7A-90865D7A8A0A}">
      <dsp:nvSpPr>
        <dsp:cNvPr id="0" name=""/>
        <dsp:cNvSpPr/>
      </dsp:nvSpPr>
      <dsp:spPr>
        <a:xfrm>
          <a:off x="8763000" y="1646466"/>
          <a:ext cx="3428999" cy="21774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What changes have you experienced since becoming a disciple of Jesus?</a:t>
          </a:r>
        </a:p>
      </dsp:txBody>
      <dsp:txXfrm>
        <a:off x="8826774" y="1710240"/>
        <a:ext cx="3301451" cy="20498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4C05E-61AF-4F70-A2F4-E80F4C28DC3F}">
      <dsp:nvSpPr>
        <dsp:cNvPr id="0" name=""/>
        <dsp:cNvSpPr/>
      </dsp:nvSpPr>
      <dsp:spPr>
        <a:xfrm>
          <a:off x="0" y="2868"/>
          <a:ext cx="9124799" cy="14537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830D13-D653-4150-9224-59A970D3DF74}">
      <dsp:nvSpPr>
        <dsp:cNvPr id="0" name=""/>
        <dsp:cNvSpPr/>
      </dsp:nvSpPr>
      <dsp:spPr>
        <a:xfrm>
          <a:off x="439749" y="329954"/>
          <a:ext cx="799545" cy="7995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742873-679B-4904-A8D3-0058D98ACB2E}">
      <dsp:nvSpPr>
        <dsp:cNvPr id="0" name=""/>
        <dsp:cNvSpPr/>
      </dsp:nvSpPr>
      <dsp:spPr>
        <a:xfrm>
          <a:off x="1679044" y="2868"/>
          <a:ext cx="7445754" cy="1453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852" tIns="153852" rIns="153852" bIns="153852" numCol="1" spcCol="1270" anchor="ctr" anchorCtr="0">
          <a:noAutofit/>
        </a:bodyPr>
        <a:lstStyle/>
        <a:p>
          <a:pPr marL="0" lvl="0" indent="0" algn="l" defTabSz="755650">
            <a:lnSpc>
              <a:spcPct val="100000"/>
            </a:lnSpc>
            <a:spcBef>
              <a:spcPct val="0"/>
            </a:spcBef>
            <a:spcAft>
              <a:spcPct val="35000"/>
            </a:spcAft>
            <a:buNone/>
          </a:pPr>
          <a:r>
            <a:rPr lang="en-US" sz="1700" kern="1200"/>
            <a:t>1. Bible Reading Mark 13 – Mark 16</a:t>
          </a:r>
        </a:p>
      </dsp:txBody>
      <dsp:txXfrm>
        <a:off x="1679044" y="2868"/>
        <a:ext cx="7445754" cy="1453718"/>
      </dsp:txXfrm>
    </dsp:sp>
    <dsp:sp modelId="{A0F439C3-99C5-4E39-8E7F-8AE2A86C3B7D}">
      <dsp:nvSpPr>
        <dsp:cNvPr id="0" name=""/>
        <dsp:cNvSpPr/>
      </dsp:nvSpPr>
      <dsp:spPr>
        <a:xfrm>
          <a:off x="0" y="1820016"/>
          <a:ext cx="9124799" cy="14537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ADD2EC-1976-4C61-981A-1C769DFC4BE7}">
      <dsp:nvSpPr>
        <dsp:cNvPr id="0" name=""/>
        <dsp:cNvSpPr/>
      </dsp:nvSpPr>
      <dsp:spPr>
        <a:xfrm>
          <a:off x="439749" y="2147103"/>
          <a:ext cx="799545" cy="7995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D460A8-7277-43B5-AB1B-3647A976F851}">
      <dsp:nvSpPr>
        <dsp:cNvPr id="0" name=""/>
        <dsp:cNvSpPr/>
      </dsp:nvSpPr>
      <dsp:spPr>
        <a:xfrm>
          <a:off x="1679044" y="1820016"/>
          <a:ext cx="7445754" cy="1453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852" tIns="153852" rIns="153852" bIns="153852" numCol="1" spcCol="1270" anchor="ctr" anchorCtr="0">
          <a:noAutofit/>
        </a:bodyPr>
        <a:lstStyle/>
        <a:p>
          <a:pPr marL="0" lvl="0" indent="0" algn="l" defTabSz="755650">
            <a:lnSpc>
              <a:spcPct val="100000"/>
            </a:lnSpc>
            <a:spcBef>
              <a:spcPct val="0"/>
            </a:spcBef>
            <a:spcAft>
              <a:spcPct val="35000"/>
            </a:spcAft>
            <a:buNone/>
          </a:pPr>
          <a:r>
            <a:rPr lang="en-US" sz="1700" kern="1200"/>
            <a:t>2. Pray Daily</a:t>
          </a:r>
        </a:p>
      </dsp:txBody>
      <dsp:txXfrm>
        <a:off x="1679044" y="1820016"/>
        <a:ext cx="7445754" cy="1453718"/>
      </dsp:txXfrm>
    </dsp:sp>
    <dsp:sp modelId="{D8981050-120B-4DF6-98EF-B406FD1B4456}">
      <dsp:nvSpPr>
        <dsp:cNvPr id="0" name=""/>
        <dsp:cNvSpPr/>
      </dsp:nvSpPr>
      <dsp:spPr>
        <a:xfrm>
          <a:off x="0" y="3637164"/>
          <a:ext cx="9124799" cy="14537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918BDC-5963-4DAA-85D1-F2CC27E4A2A2}">
      <dsp:nvSpPr>
        <dsp:cNvPr id="0" name=""/>
        <dsp:cNvSpPr/>
      </dsp:nvSpPr>
      <dsp:spPr>
        <a:xfrm>
          <a:off x="439749" y="3964251"/>
          <a:ext cx="799545" cy="7995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2DE03B-6825-41E3-A725-5FCC0FAB9A60}">
      <dsp:nvSpPr>
        <dsp:cNvPr id="0" name=""/>
        <dsp:cNvSpPr/>
      </dsp:nvSpPr>
      <dsp:spPr>
        <a:xfrm>
          <a:off x="1679044" y="3637164"/>
          <a:ext cx="7445754" cy="1453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852" tIns="153852" rIns="153852" bIns="153852" numCol="1" spcCol="1270" anchor="ctr" anchorCtr="0">
          <a:noAutofit/>
        </a:bodyPr>
        <a:lstStyle/>
        <a:p>
          <a:pPr marL="0" lvl="0" indent="0" algn="l" defTabSz="755650">
            <a:lnSpc>
              <a:spcPct val="100000"/>
            </a:lnSpc>
            <a:spcBef>
              <a:spcPct val="0"/>
            </a:spcBef>
            <a:spcAft>
              <a:spcPct val="35000"/>
            </a:spcAft>
            <a:buNone/>
          </a:pPr>
          <a:r>
            <a:rPr lang="en-US" sz="1700" kern="1200"/>
            <a:t>3. Spend some real time making a list of different people in your life who need to hear the message of the gospel and experience salvation. Think of as many people as you can and pray that God would make Himself known to that person, and that he or she would experience salvation through Jesus Christ</a:t>
          </a:r>
        </a:p>
      </dsp:txBody>
      <dsp:txXfrm>
        <a:off x="1679044" y="3637164"/>
        <a:ext cx="7445754" cy="1453718"/>
      </dsp:txXfrm>
    </dsp:sp>
    <dsp:sp modelId="{37F2BDAA-9267-4349-9002-4905E446F647}">
      <dsp:nvSpPr>
        <dsp:cNvPr id="0" name=""/>
        <dsp:cNvSpPr/>
      </dsp:nvSpPr>
      <dsp:spPr>
        <a:xfrm>
          <a:off x="0" y="5454313"/>
          <a:ext cx="9124799" cy="14537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D90E7E-5590-4D6D-A23A-EAEA7F87039E}">
      <dsp:nvSpPr>
        <dsp:cNvPr id="0" name=""/>
        <dsp:cNvSpPr/>
      </dsp:nvSpPr>
      <dsp:spPr>
        <a:xfrm>
          <a:off x="439749" y="5781399"/>
          <a:ext cx="799545" cy="7995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88ABA-E090-4346-9886-CEB6424C26C4}">
      <dsp:nvSpPr>
        <dsp:cNvPr id="0" name=""/>
        <dsp:cNvSpPr/>
      </dsp:nvSpPr>
      <dsp:spPr>
        <a:xfrm>
          <a:off x="1679044" y="5454313"/>
          <a:ext cx="7445754" cy="1453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852" tIns="153852" rIns="153852" bIns="153852" numCol="1" spcCol="1270" anchor="ctr" anchorCtr="0">
          <a:noAutofit/>
        </a:bodyPr>
        <a:lstStyle/>
        <a:p>
          <a:pPr marL="0" lvl="0" indent="0" algn="l" defTabSz="755650">
            <a:lnSpc>
              <a:spcPct val="100000"/>
            </a:lnSpc>
            <a:spcBef>
              <a:spcPct val="0"/>
            </a:spcBef>
            <a:spcAft>
              <a:spcPct val="35000"/>
            </a:spcAft>
            <a:buNone/>
          </a:pPr>
          <a:r>
            <a:rPr lang="en-US" sz="1700" kern="1200"/>
            <a:t>My List:</a:t>
          </a:r>
        </a:p>
      </dsp:txBody>
      <dsp:txXfrm>
        <a:off x="1679044" y="5454313"/>
        <a:ext cx="7445754" cy="14537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286B-D378-4E9D-A5B2-B08C324B1F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7BB8EA-9AAD-7D44-B0E5-B21F4F88A6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BB07E-4A96-82F4-07C3-1E544ED95921}"/>
              </a:ext>
            </a:extLst>
          </p:cNvPr>
          <p:cNvSpPr>
            <a:spLocks noGrp="1"/>
          </p:cNvSpPr>
          <p:nvPr>
            <p:ph type="dt" sz="half" idx="10"/>
          </p:nvPr>
        </p:nvSpPr>
        <p:spPr/>
        <p:txBody>
          <a:bodyPr/>
          <a:lstStyle/>
          <a:p>
            <a:fld id="{3547AC89-7401-4BAF-A9EA-DCDB31852F25}" type="datetimeFigureOut">
              <a:rPr lang="en-US" smtClean="0"/>
              <a:t>2/2/2025</a:t>
            </a:fld>
            <a:endParaRPr lang="en-US"/>
          </a:p>
        </p:txBody>
      </p:sp>
      <p:sp>
        <p:nvSpPr>
          <p:cNvPr id="5" name="Footer Placeholder 4">
            <a:extLst>
              <a:ext uri="{FF2B5EF4-FFF2-40B4-BE49-F238E27FC236}">
                <a16:creationId xmlns:a16="http://schemas.microsoft.com/office/drawing/2014/main" id="{E6661F9B-949D-C168-CFDB-297337556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3CDD8-7979-65D4-0F35-2A7AE2FCCA29}"/>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48707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CFBD-3E48-513F-C3B1-D16060C14E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1FA001-6CD7-BBFE-EF69-500D4F87FE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5ACFF-5656-5B98-91BF-BE5E8CBB65A6}"/>
              </a:ext>
            </a:extLst>
          </p:cNvPr>
          <p:cNvSpPr>
            <a:spLocks noGrp="1"/>
          </p:cNvSpPr>
          <p:nvPr>
            <p:ph type="dt" sz="half" idx="10"/>
          </p:nvPr>
        </p:nvSpPr>
        <p:spPr/>
        <p:txBody>
          <a:bodyPr/>
          <a:lstStyle/>
          <a:p>
            <a:fld id="{3547AC89-7401-4BAF-A9EA-DCDB31852F25}" type="datetimeFigureOut">
              <a:rPr lang="en-US" smtClean="0"/>
              <a:t>2/2/2025</a:t>
            </a:fld>
            <a:endParaRPr lang="en-US"/>
          </a:p>
        </p:txBody>
      </p:sp>
      <p:sp>
        <p:nvSpPr>
          <p:cNvPr id="5" name="Footer Placeholder 4">
            <a:extLst>
              <a:ext uri="{FF2B5EF4-FFF2-40B4-BE49-F238E27FC236}">
                <a16:creationId xmlns:a16="http://schemas.microsoft.com/office/drawing/2014/main" id="{96505666-6D5A-021D-017F-EFC09CBE3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6E867-F3A9-3DD5-66A6-05088ACE3953}"/>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92192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8582E2-D077-4203-488B-5B98C15DB4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384DDA-9E45-32AC-806F-233ECBA9B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3EF5D-F536-23C0-9BF3-1E4DDCB6AADC}"/>
              </a:ext>
            </a:extLst>
          </p:cNvPr>
          <p:cNvSpPr>
            <a:spLocks noGrp="1"/>
          </p:cNvSpPr>
          <p:nvPr>
            <p:ph type="dt" sz="half" idx="10"/>
          </p:nvPr>
        </p:nvSpPr>
        <p:spPr/>
        <p:txBody>
          <a:bodyPr/>
          <a:lstStyle/>
          <a:p>
            <a:fld id="{3547AC89-7401-4BAF-A9EA-DCDB31852F25}" type="datetimeFigureOut">
              <a:rPr lang="en-US" smtClean="0"/>
              <a:t>2/2/2025</a:t>
            </a:fld>
            <a:endParaRPr lang="en-US"/>
          </a:p>
        </p:txBody>
      </p:sp>
      <p:sp>
        <p:nvSpPr>
          <p:cNvPr id="5" name="Footer Placeholder 4">
            <a:extLst>
              <a:ext uri="{FF2B5EF4-FFF2-40B4-BE49-F238E27FC236}">
                <a16:creationId xmlns:a16="http://schemas.microsoft.com/office/drawing/2014/main" id="{705C3561-BD11-A620-C589-AF3E81DC9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C38A0-83E4-0BD2-74B7-72EC940AD4EB}"/>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05683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BC74-05C4-9065-E5F3-52804BFD2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1DEAEB-7FD3-E9F9-31DC-298A7FAE5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EBE41-868E-C7DB-F49E-BB6A9A0615D7}"/>
              </a:ext>
            </a:extLst>
          </p:cNvPr>
          <p:cNvSpPr>
            <a:spLocks noGrp="1"/>
          </p:cNvSpPr>
          <p:nvPr>
            <p:ph type="dt" sz="half" idx="10"/>
          </p:nvPr>
        </p:nvSpPr>
        <p:spPr/>
        <p:txBody>
          <a:bodyPr/>
          <a:lstStyle/>
          <a:p>
            <a:fld id="{3547AC89-7401-4BAF-A9EA-DCDB31852F25}" type="datetimeFigureOut">
              <a:rPr lang="en-US" smtClean="0"/>
              <a:t>2/2/2025</a:t>
            </a:fld>
            <a:endParaRPr lang="en-US"/>
          </a:p>
        </p:txBody>
      </p:sp>
      <p:sp>
        <p:nvSpPr>
          <p:cNvPr id="5" name="Footer Placeholder 4">
            <a:extLst>
              <a:ext uri="{FF2B5EF4-FFF2-40B4-BE49-F238E27FC236}">
                <a16:creationId xmlns:a16="http://schemas.microsoft.com/office/drawing/2014/main" id="{EBDFA625-8C9B-D902-C811-F7D3A0672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2BFF1-7DAE-AC9D-EC29-6CC621802134}"/>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51850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25F3-4CB8-C4F5-4097-1F353966E9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91BF8B-C42C-72F6-C309-9C99225048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5C0B2B-BAB4-492E-4FA8-4762D87AEF6D}"/>
              </a:ext>
            </a:extLst>
          </p:cNvPr>
          <p:cNvSpPr>
            <a:spLocks noGrp="1"/>
          </p:cNvSpPr>
          <p:nvPr>
            <p:ph type="dt" sz="half" idx="10"/>
          </p:nvPr>
        </p:nvSpPr>
        <p:spPr/>
        <p:txBody>
          <a:bodyPr/>
          <a:lstStyle/>
          <a:p>
            <a:fld id="{3547AC89-7401-4BAF-A9EA-DCDB31852F25}" type="datetimeFigureOut">
              <a:rPr lang="en-US" smtClean="0"/>
              <a:t>2/2/2025</a:t>
            </a:fld>
            <a:endParaRPr lang="en-US"/>
          </a:p>
        </p:txBody>
      </p:sp>
      <p:sp>
        <p:nvSpPr>
          <p:cNvPr id="5" name="Footer Placeholder 4">
            <a:extLst>
              <a:ext uri="{FF2B5EF4-FFF2-40B4-BE49-F238E27FC236}">
                <a16:creationId xmlns:a16="http://schemas.microsoft.com/office/drawing/2014/main" id="{3E2EFC15-DDB9-B894-0654-02F218631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0F013-1495-32C2-DE36-E39ACF75E9DE}"/>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15262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59E5-9994-A26D-0AA8-84AAEABE1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A3CA4D-F0EF-4E4B-922F-4FB1827E9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73028B-5026-2B7C-5420-423C73E424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62524C-61D4-A0A4-BA94-8221818DEB5C}"/>
              </a:ext>
            </a:extLst>
          </p:cNvPr>
          <p:cNvSpPr>
            <a:spLocks noGrp="1"/>
          </p:cNvSpPr>
          <p:nvPr>
            <p:ph type="dt" sz="half" idx="10"/>
          </p:nvPr>
        </p:nvSpPr>
        <p:spPr/>
        <p:txBody>
          <a:bodyPr/>
          <a:lstStyle/>
          <a:p>
            <a:fld id="{3547AC89-7401-4BAF-A9EA-DCDB31852F25}" type="datetimeFigureOut">
              <a:rPr lang="en-US" smtClean="0"/>
              <a:t>2/2/2025</a:t>
            </a:fld>
            <a:endParaRPr lang="en-US"/>
          </a:p>
        </p:txBody>
      </p:sp>
      <p:sp>
        <p:nvSpPr>
          <p:cNvPr id="6" name="Footer Placeholder 5">
            <a:extLst>
              <a:ext uri="{FF2B5EF4-FFF2-40B4-BE49-F238E27FC236}">
                <a16:creationId xmlns:a16="http://schemas.microsoft.com/office/drawing/2014/main" id="{8F6C28BB-2142-028B-CE2A-E6F39B259C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BBE3B-2AFE-8D45-7CA0-ED7B15A16DAF}"/>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365855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33080-CF51-0A0D-ED7E-4EE8827FCD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1BB6F6-A231-9B12-7D01-4CE011764C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164549-DA73-78B5-C20F-C5D8F8EAF4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79D190-B96C-FF3D-950E-75C3FAF84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4703A4-1C9F-2993-F711-E110A2975C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A9BD6F-1486-40D8-8C25-BA9821B23C91}"/>
              </a:ext>
            </a:extLst>
          </p:cNvPr>
          <p:cNvSpPr>
            <a:spLocks noGrp="1"/>
          </p:cNvSpPr>
          <p:nvPr>
            <p:ph type="dt" sz="half" idx="10"/>
          </p:nvPr>
        </p:nvSpPr>
        <p:spPr/>
        <p:txBody>
          <a:bodyPr/>
          <a:lstStyle/>
          <a:p>
            <a:fld id="{3547AC89-7401-4BAF-A9EA-DCDB31852F25}" type="datetimeFigureOut">
              <a:rPr lang="en-US" smtClean="0"/>
              <a:t>2/2/2025</a:t>
            </a:fld>
            <a:endParaRPr lang="en-US"/>
          </a:p>
        </p:txBody>
      </p:sp>
      <p:sp>
        <p:nvSpPr>
          <p:cNvPr id="8" name="Footer Placeholder 7">
            <a:extLst>
              <a:ext uri="{FF2B5EF4-FFF2-40B4-BE49-F238E27FC236}">
                <a16:creationId xmlns:a16="http://schemas.microsoft.com/office/drawing/2014/main" id="{58A372AC-FF56-84D6-4DC8-175C6A4D6E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DC60BF-3F49-9EF6-84ED-628694721129}"/>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69514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65B7-B76D-223E-0A05-0F7B36ED99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0C98A8-5972-9C4A-5CBC-DA0B75D8A316}"/>
              </a:ext>
            </a:extLst>
          </p:cNvPr>
          <p:cNvSpPr>
            <a:spLocks noGrp="1"/>
          </p:cNvSpPr>
          <p:nvPr>
            <p:ph type="dt" sz="half" idx="10"/>
          </p:nvPr>
        </p:nvSpPr>
        <p:spPr/>
        <p:txBody>
          <a:bodyPr/>
          <a:lstStyle/>
          <a:p>
            <a:fld id="{3547AC89-7401-4BAF-A9EA-DCDB31852F25}" type="datetimeFigureOut">
              <a:rPr lang="en-US" smtClean="0"/>
              <a:t>2/2/2025</a:t>
            </a:fld>
            <a:endParaRPr lang="en-US"/>
          </a:p>
        </p:txBody>
      </p:sp>
      <p:sp>
        <p:nvSpPr>
          <p:cNvPr id="4" name="Footer Placeholder 3">
            <a:extLst>
              <a:ext uri="{FF2B5EF4-FFF2-40B4-BE49-F238E27FC236}">
                <a16:creationId xmlns:a16="http://schemas.microsoft.com/office/drawing/2014/main" id="{5E7E1862-B54D-76A6-9A6A-0FE733122E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D2E59C-C420-CF14-E36E-9D8BAC6824E3}"/>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105439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DD8771-445F-FC95-731F-59D0C8551342}"/>
              </a:ext>
            </a:extLst>
          </p:cNvPr>
          <p:cNvSpPr>
            <a:spLocks noGrp="1"/>
          </p:cNvSpPr>
          <p:nvPr>
            <p:ph type="dt" sz="half" idx="10"/>
          </p:nvPr>
        </p:nvSpPr>
        <p:spPr/>
        <p:txBody>
          <a:bodyPr/>
          <a:lstStyle/>
          <a:p>
            <a:fld id="{3547AC89-7401-4BAF-A9EA-DCDB31852F25}" type="datetimeFigureOut">
              <a:rPr lang="en-US" smtClean="0"/>
              <a:t>2/2/2025</a:t>
            </a:fld>
            <a:endParaRPr lang="en-US"/>
          </a:p>
        </p:txBody>
      </p:sp>
      <p:sp>
        <p:nvSpPr>
          <p:cNvPr id="3" name="Footer Placeholder 2">
            <a:extLst>
              <a:ext uri="{FF2B5EF4-FFF2-40B4-BE49-F238E27FC236}">
                <a16:creationId xmlns:a16="http://schemas.microsoft.com/office/drawing/2014/main" id="{64FFCB9A-9FE6-AB8D-983E-3C35B4EB65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822631-EFD7-9262-57EF-57EA5D02A091}"/>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37249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8F3FC-B7FC-1C65-6C65-5B10F9246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FAEC3-7106-E029-9F15-AA21DF34D8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50497B-7955-BAB4-4699-E16B56DCF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5B8E2-8A43-A80C-66A6-311A56173840}"/>
              </a:ext>
            </a:extLst>
          </p:cNvPr>
          <p:cNvSpPr>
            <a:spLocks noGrp="1"/>
          </p:cNvSpPr>
          <p:nvPr>
            <p:ph type="dt" sz="half" idx="10"/>
          </p:nvPr>
        </p:nvSpPr>
        <p:spPr/>
        <p:txBody>
          <a:bodyPr/>
          <a:lstStyle/>
          <a:p>
            <a:fld id="{3547AC89-7401-4BAF-A9EA-DCDB31852F25}" type="datetimeFigureOut">
              <a:rPr lang="en-US" smtClean="0"/>
              <a:t>2/2/2025</a:t>
            </a:fld>
            <a:endParaRPr lang="en-US"/>
          </a:p>
        </p:txBody>
      </p:sp>
      <p:sp>
        <p:nvSpPr>
          <p:cNvPr id="6" name="Footer Placeholder 5">
            <a:extLst>
              <a:ext uri="{FF2B5EF4-FFF2-40B4-BE49-F238E27FC236}">
                <a16:creationId xmlns:a16="http://schemas.microsoft.com/office/drawing/2014/main" id="{388A8C35-0753-A716-2DE7-81378F4372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18177-1668-FB54-F71B-E5CF4A2E9E24}"/>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85756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9FBB-47D4-72E8-3A46-B97030180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66C3AC-F5B2-0608-213B-FDBAACFBA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0E26AC-58B7-BAD4-A6EB-89D229AD2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35DD5C-0078-FE3B-21EF-BA411A6EE94A}"/>
              </a:ext>
            </a:extLst>
          </p:cNvPr>
          <p:cNvSpPr>
            <a:spLocks noGrp="1"/>
          </p:cNvSpPr>
          <p:nvPr>
            <p:ph type="dt" sz="half" idx="10"/>
          </p:nvPr>
        </p:nvSpPr>
        <p:spPr/>
        <p:txBody>
          <a:bodyPr/>
          <a:lstStyle/>
          <a:p>
            <a:fld id="{3547AC89-7401-4BAF-A9EA-DCDB31852F25}" type="datetimeFigureOut">
              <a:rPr lang="en-US" smtClean="0"/>
              <a:t>2/2/2025</a:t>
            </a:fld>
            <a:endParaRPr lang="en-US"/>
          </a:p>
        </p:txBody>
      </p:sp>
      <p:sp>
        <p:nvSpPr>
          <p:cNvPr id="6" name="Footer Placeholder 5">
            <a:extLst>
              <a:ext uri="{FF2B5EF4-FFF2-40B4-BE49-F238E27FC236}">
                <a16:creationId xmlns:a16="http://schemas.microsoft.com/office/drawing/2014/main" id="{DEB2E7F3-F374-4A83-D03F-33F146904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CF7CE2-643E-59CD-9AAB-FA9428A72653}"/>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427000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D03B1-F2D6-5F9A-3865-AD72CA59D9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38AFB5-A0D0-B8C2-EB17-625D6A5666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274B1-E2D5-0018-E78A-EE44806E98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7AC89-7401-4BAF-A9EA-DCDB31852F25}" type="datetimeFigureOut">
              <a:rPr lang="en-US" smtClean="0"/>
              <a:t>2/2/2025</a:t>
            </a:fld>
            <a:endParaRPr lang="en-US"/>
          </a:p>
        </p:txBody>
      </p:sp>
      <p:sp>
        <p:nvSpPr>
          <p:cNvPr id="5" name="Footer Placeholder 4">
            <a:extLst>
              <a:ext uri="{FF2B5EF4-FFF2-40B4-BE49-F238E27FC236}">
                <a16:creationId xmlns:a16="http://schemas.microsoft.com/office/drawing/2014/main" id="{82E31F93-547B-1379-9B0F-981F78A6C8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9AB50D-DE12-7670-B77E-C3A61A33A3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0901E-14F5-47C1-8AB9-5141BE04943F}" type="slidenum">
              <a:rPr lang="en-US" smtClean="0"/>
              <a:t>‹#›</a:t>
            </a:fld>
            <a:endParaRPr lang="en-US"/>
          </a:p>
        </p:txBody>
      </p:sp>
    </p:spTree>
    <p:extLst>
      <p:ext uri="{BB962C8B-B14F-4D97-AF65-F5344CB8AC3E}">
        <p14:creationId xmlns:p14="http://schemas.microsoft.com/office/powerpoint/2010/main" val="2290213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lifeway.com/en/shop/disciples-path?intcmp=DisciplesPathStories-Logo-Overview-2016101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C85BDAD-F66D-4B61-B9E1-7BACDE7C7048}"/>
              </a:ext>
            </a:extLst>
          </p:cNvPr>
          <p:cNvSpPr>
            <a:spLocks noChangeArrowheads="1"/>
          </p:cNvSpPr>
          <p:nvPr/>
        </p:nvSpPr>
        <p:spPr bwMode="auto">
          <a:xfrm>
            <a:off x="0" y="40749"/>
            <a:ext cx="12192000" cy="68172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81C9"/>
                </a:solidFill>
                <a:effectLst/>
                <a:latin typeface="myriad-pro"/>
              </a:rPr>
              <a:t>  </a:t>
            </a:r>
            <a:r>
              <a:rPr kumimoji="0" lang="en-US" altLang="en-US" sz="4100" b="0" i="0" u="sng" strike="noStrike" cap="none" normalizeH="0" baseline="0" dirty="0">
                <a:ln>
                  <a:noFill/>
                </a:ln>
                <a:solidFill>
                  <a:srgbClr val="0081C9"/>
                </a:solidFill>
                <a:effectLst/>
                <a:latin typeface="myriad-pro"/>
              </a:rPr>
              <a:t>                             </a:t>
            </a:r>
            <a:endParaRPr kumimoji="0" lang="en-US" altLang="en-US" sz="1200" b="0" i="0" u="none" strike="noStrike" cap="none" normalizeH="0" baseline="0" dirty="0">
              <a:ln>
                <a:noFill/>
              </a:ln>
              <a:solidFill>
                <a:srgbClr val="000000"/>
              </a:solidFill>
              <a:effectLst/>
              <a:latin typeface="myriad-pro"/>
            </a:endParaRPr>
          </a:p>
          <a:p>
            <a:pPr marL="0" marR="0" lvl="0" indent="0" algn="r"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000000"/>
                </a:solidFill>
                <a:effectLst/>
                <a:latin typeface="myriad-pr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inherit"/>
              </a:rPr>
              <a:t>THE STORY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yriad-pro"/>
              </a:rPr>
              <a:t>The Disciples Path series was created by </a:t>
            </a:r>
            <a:r>
              <a:rPr kumimoji="0" lang="en-US" altLang="en-US" sz="2400" b="1" i="0" u="none" strike="noStrike" cap="none" normalizeH="0" baseline="0" dirty="0">
                <a:ln>
                  <a:noFill/>
                </a:ln>
                <a:solidFill>
                  <a:srgbClr val="FF0000"/>
                </a:solidFill>
                <a:effectLst/>
                <a:latin typeface="myriad-pro"/>
              </a:rPr>
              <a:t>disciple-makers for disciple-makers</a:t>
            </a:r>
            <a:r>
              <a:rPr kumimoji="0" lang="en-US" altLang="en-US" sz="2400" b="0" i="0" u="none" strike="noStrike" cap="none" normalizeH="0" baseline="0" dirty="0">
                <a:ln>
                  <a:noFill/>
                </a:ln>
                <a:solidFill>
                  <a:srgbClr val="000000"/>
                </a:solidFill>
                <a:effectLst/>
                <a:latin typeface="myriad-pro"/>
              </a:rPr>
              <a:t>. We recruited 14 disciple-making church leaders to think through </a:t>
            </a:r>
            <a:r>
              <a:rPr kumimoji="0" lang="en-US" altLang="en-US" sz="2400" b="1" i="0" u="none" strike="noStrike" cap="none" normalizeH="0" baseline="0" dirty="0">
                <a:ln>
                  <a:noFill/>
                </a:ln>
                <a:solidFill>
                  <a:srgbClr val="FF0000"/>
                </a:solidFill>
                <a:effectLst/>
                <a:latin typeface="myriad-pro"/>
              </a:rPr>
              <a:t>how to instill the doctrines</a:t>
            </a:r>
            <a:r>
              <a:rPr kumimoji="0" lang="en-US" altLang="en-US" sz="2400" b="0" i="0" u="none" strike="noStrike" cap="none" normalizeH="0" baseline="0" dirty="0">
                <a:ln>
                  <a:noFill/>
                </a:ln>
                <a:solidFill>
                  <a:srgbClr val="000000"/>
                </a:solidFill>
                <a:effectLst/>
                <a:latin typeface="myriad-pro"/>
              </a:rPr>
              <a:t>, </a:t>
            </a:r>
            <a:r>
              <a:rPr kumimoji="0" lang="en-US" altLang="en-US" sz="2400" b="1" i="0" u="none" strike="noStrike" cap="none" normalizeH="0" baseline="0" dirty="0">
                <a:ln>
                  <a:noFill/>
                </a:ln>
                <a:solidFill>
                  <a:srgbClr val="FF0000"/>
                </a:solidFill>
                <a:effectLst/>
                <a:latin typeface="myriad-pro"/>
              </a:rPr>
              <a:t>biblical understandings</a:t>
            </a:r>
            <a:r>
              <a:rPr kumimoji="0" lang="en-US" altLang="en-US" sz="2400" b="0" i="0" u="none" strike="noStrike" cap="none" normalizeH="0" baseline="0" dirty="0">
                <a:ln>
                  <a:noFill/>
                </a:ln>
                <a:solidFill>
                  <a:srgbClr val="000000"/>
                </a:solidFill>
                <a:effectLst/>
                <a:latin typeface="myriad-pro"/>
              </a:rPr>
              <a:t>, </a:t>
            </a:r>
            <a:r>
              <a:rPr kumimoji="0" lang="en-US" altLang="en-US" sz="2400" b="1" i="0" u="none" strike="noStrike" cap="none" normalizeH="0" baseline="0" dirty="0">
                <a:ln>
                  <a:noFill/>
                </a:ln>
                <a:solidFill>
                  <a:srgbClr val="FF0000"/>
                </a:solidFill>
                <a:effectLst/>
                <a:latin typeface="myriad-pro"/>
              </a:rPr>
              <a:t>principles</a:t>
            </a:r>
            <a:r>
              <a:rPr kumimoji="0" lang="en-US" altLang="en-US" sz="2400" b="0" i="0" u="none" strike="noStrike" cap="none" normalizeH="0" baseline="0" dirty="0">
                <a:ln>
                  <a:noFill/>
                </a:ln>
                <a:solidFill>
                  <a:srgbClr val="000000"/>
                </a:solidFill>
                <a:effectLst/>
                <a:latin typeface="myriad-pro"/>
              </a:rPr>
              <a:t>, </a:t>
            </a:r>
            <a:r>
              <a:rPr kumimoji="0" lang="en-US" altLang="en-US" sz="2400" b="1" i="0" u="none" strike="noStrike" cap="none" normalizeH="0" baseline="0" dirty="0">
                <a:ln>
                  <a:noFill/>
                </a:ln>
                <a:solidFill>
                  <a:srgbClr val="FF0000"/>
                </a:solidFill>
                <a:effectLst/>
                <a:latin typeface="myriad-pro"/>
              </a:rPr>
              <a:t>and practices of discipleship </a:t>
            </a:r>
            <a:r>
              <a:rPr kumimoji="0" lang="en-US" altLang="en-US" sz="2400" b="0" i="0" u="none" strike="noStrike" cap="none" normalizeH="0" baseline="0" dirty="0">
                <a:ln>
                  <a:noFill/>
                </a:ln>
                <a:solidFill>
                  <a:srgbClr val="000000"/>
                </a:solidFill>
                <a:effectLst/>
                <a:highlight>
                  <a:srgbClr val="FFFF00"/>
                </a:highlight>
                <a:latin typeface="myriad-pro"/>
              </a:rPr>
              <a:t>with the end of making disciples who would make disciples</a:t>
            </a:r>
            <a:r>
              <a:rPr kumimoji="0" lang="en-US" altLang="en-US" sz="2400" b="0" i="0" u="none" strike="noStrike" cap="none" normalizeH="0" baseline="0" dirty="0">
                <a:ln>
                  <a:noFill/>
                </a:ln>
                <a:solidFill>
                  <a:srgbClr val="000000"/>
                </a:solidFill>
                <a:effectLst/>
                <a:latin typeface="myriad-pro"/>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myriad-pro"/>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myriad-pro"/>
              </a:rPr>
              <a:t>The </a:t>
            </a:r>
            <a:r>
              <a:rPr kumimoji="0" lang="en-US" altLang="en-US" sz="2400" b="0" i="0" u="none" strike="noStrike" cap="none" normalizeH="0" baseline="0" dirty="0">
                <a:ln>
                  <a:noFill/>
                </a:ln>
                <a:solidFill>
                  <a:srgbClr val="000000"/>
                </a:solidFill>
                <a:effectLst/>
                <a:latin typeface="myriad-pro"/>
              </a:rPr>
              <a:t>experts did much more than simply define the principles and practices that would be utilized. They determined the studies to create, the sessions to include, and the format to use. And, to </a:t>
            </a:r>
            <a:r>
              <a:rPr kumimoji="0" lang="en-US" altLang="en-US" sz="2400" b="1" i="0" u="none" strike="noStrike" cap="none" normalizeH="0" baseline="0" dirty="0">
                <a:ln>
                  <a:noFill/>
                </a:ln>
                <a:solidFill>
                  <a:srgbClr val="FF0000"/>
                </a:solidFill>
                <a:effectLst/>
                <a:latin typeface="myriad-pro"/>
              </a:rPr>
              <a:t>ensure consistency and to preserve the passion</a:t>
            </a:r>
            <a:r>
              <a:rPr kumimoji="0" lang="en-US" altLang="en-US" sz="2400" b="0" i="0" u="none" strike="noStrike" cap="none" normalizeH="0" baseline="0" dirty="0">
                <a:ln>
                  <a:noFill/>
                </a:ln>
                <a:solidFill>
                  <a:srgbClr val="000000"/>
                </a:solidFill>
                <a:effectLst/>
                <a:latin typeface="myriad-pr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yriad-pro"/>
              </a:rPr>
              <a:t>The outcome is a series of studies that, </a:t>
            </a:r>
            <a:r>
              <a:rPr kumimoji="0" lang="en-US" altLang="en-US" sz="2400" b="0" i="1" u="sng" strike="noStrike" cap="none" normalizeH="0" baseline="0" dirty="0">
                <a:ln>
                  <a:noFill/>
                </a:ln>
                <a:solidFill>
                  <a:srgbClr val="000000"/>
                </a:solidFill>
                <a:effectLst>
                  <a:outerShdw blurRad="38100" dist="38100" dir="2700000" algn="tl">
                    <a:srgbClr val="000000">
                      <a:alpha val="43137"/>
                    </a:srgbClr>
                  </a:outerShdw>
                </a:effectLst>
                <a:latin typeface="myriad-pro"/>
              </a:rPr>
              <a:t>when used as suggested</a:t>
            </a:r>
            <a:r>
              <a:rPr kumimoji="0" lang="en-US" altLang="en-US" sz="2400" b="0" i="0" u="none" strike="noStrike" cap="none" normalizeH="0" baseline="0" dirty="0">
                <a:ln>
                  <a:noFill/>
                </a:ln>
                <a:solidFill>
                  <a:srgbClr val="000000"/>
                </a:solidFill>
                <a:effectLst/>
                <a:latin typeface="myriad-pro"/>
              </a:rPr>
              <a:t>, is a powerful tool in the hands of anyone willing to disciple another believer.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myriad-pr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yriad-pr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hlinkClick r:id="rId2"/>
            <a:extLst>
              <a:ext uri="{FF2B5EF4-FFF2-40B4-BE49-F238E27FC236}">
                <a16:creationId xmlns:a16="http://schemas.microsoft.com/office/drawing/2014/main" id="{B966435E-E997-488F-85E9-DF74370E5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516" y="357352"/>
            <a:ext cx="4526989" cy="158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92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60" name="Rectangle 2059">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Joining Jesus On His Mission - New ...">
            <a:extLst>
              <a:ext uri="{FF2B5EF4-FFF2-40B4-BE49-F238E27FC236}">
                <a16:creationId xmlns:a16="http://schemas.microsoft.com/office/drawing/2014/main" id="{A9049DC6-6889-6A21-C1CB-5FA9B5CA0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166" r="34142" b="-1"/>
          <a:stretch/>
        </p:blipFill>
        <p:spPr bwMode="auto">
          <a:xfrm>
            <a:off x="20" y="10"/>
            <a:ext cx="2970445" cy="33832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Beginning: First Steps for New Disciples Workbook">
            <a:extLst>
              <a:ext uri="{FF2B5EF4-FFF2-40B4-BE49-F238E27FC236}">
                <a16:creationId xmlns:a16="http://schemas.microsoft.com/office/drawing/2014/main" id="{51B4B2FE-A9ED-5F21-2E2A-ABBC69427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 b="11163"/>
          <a:stretch/>
        </p:blipFill>
        <p:spPr bwMode="auto">
          <a:xfrm>
            <a:off x="3072956" y="10"/>
            <a:ext cx="2970465" cy="33832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entrality of Christ">
            <a:extLst>
              <a:ext uri="{FF2B5EF4-FFF2-40B4-BE49-F238E27FC236}">
                <a16:creationId xmlns:a16="http://schemas.microsoft.com/office/drawing/2014/main" id="{0BD672BF-D4BD-0A22-B128-5CBF8629153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16560" r="17648" b="3"/>
          <a:stretch/>
        </p:blipFill>
        <p:spPr bwMode="auto">
          <a:xfrm>
            <a:off x="6145909" y="10"/>
            <a:ext cx="2971800" cy="33832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amily of Christ Lutheran Church">
            <a:extLst>
              <a:ext uri="{FF2B5EF4-FFF2-40B4-BE49-F238E27FC236}">
                <a16:creationId xmlns:a16="http://schemas.microsoft.com/office/drawing/2014/main" id="{D77DD6F5-0416-1CAE-1106-1507BA1B71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847" r="11800" b="2"/>
          <a:stretch/>
        </p:blipFill>
        <p:spPr bwMode="auto">
          <a:xfrm>
            <a:off x="9220200" y="10"/>
            <a:ext cx="2971800" cy="33832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he Blessing of Community - YouTube">
            <a:extLst>
              <a:ext uri="{FF2B5EF4-FFF2-40B4-BE49-F238E27FC236}">
                <a16:creationId xmlns:a16="http://schemas.microsoft.com/office/drawing/2014/main" id="{3C5D6458-B582-A437-CA94-8E855DB957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2" b="25274"/>
          <a:stretch/>
        </p:blipFill>
        <p:spPr bwMode="auto">
          <a:xfrm>
            <a:off x="-1018" y="3474720"/>
            <a:ext cx="6044438" cy="3383280"/>
          </a:xfrm>
          <a:prstGeom prst="rect">
            <a:avLst/>
          </a:prstGeom>
          <a:noFill/>
          <a:extLst>
            <a:ext uri="{909E8E84-426E-40DD-AFC4-6F175D3DCCD1}">
              <a14:hiddenFill xmlns:a14="http://schemas.microsoft.com/office/drawing/2010/main">
                <a:solidFill>
                  <a:srgbClr val="FFFFFF"/>
                </a:solidFill>
              </a14:hiddenFill>
            </a:ext>
          </a:extLst>
        </p:spPr>
      </p:pic>
      <p:sp>
        <p:nvSpPr>
          <p:cNvPr id="2062" name="Rectangle 2061">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1D7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81CD661-993A-1A29-87C9-64751D3F06BA}"/>
              </a:ext>
            </a:extLst>
          </p:cNvPr>
          <p:cNvSpPr txBox="1"/>
          <p:nvPr/>
        </p:nvSpPr>
        <p:spPr>
          <a:xfrm>
            <a:off x="6479648" y="4510585"/>
            <a:ext cx="5366610" cy="175873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dirty="0">
                <a:solidFill>
                  <a:srgbClr val="FFFFFF"/>
                </a:solidFill>
              </a:rPr>
              <a:t>REFLECT: </a:t>
            </a:r>
          </a:p>
          <a:p>
            <a:pPr marL="342900" indent="-228600">
              <a:lnSpc>
                <a:spcPct val="90000"/>
              </a:lnSpc>
              <a:spcAft>
                <a:spcPts val="600"/>
              </a:spcAft>
              <a:buFont typeface="Arial" panose="020B0604020202020204" pitchFamily="34" charset="0"/>
              <a:buChar char="•"/>
            </a:pPr>
            <a:r>
              <a:rPr lang="en-US" sz="1500" dirty="0">
                <a:solidFill>
                  <a:srgbClr val="FFFFFF"/>
                </a:solidFill>
              </a:rPr>
              <a:t>I </a:t>
            </a:r>
            <a:r>
              <a:rPr lang="en-US" sz="1500" b="1" dirty="0">
                <a:solidFill>
                  <a:srgbClr val="FFFFFF"/>
                </a:solidFill>
              </a:rPr>
              <a:t>have decided to be a Disciple and nothing less for Jesus. </a:t>
            </a:r>
          </a:p>
          <a:p>
            <a:pPr marL="342900" indent="-228600">
              <a:lnSpc>
                <a:spcPct val="90000"/>
              </a:lnSpc>
              <a:spcAft>
                <a:spcPts val="600"/>
              </a:spcAft>
              <a:buFont typeface="Arial" panose="020B0604020202020204" pitchFamily="34" charset="0"/>
              <a:buChar char="•"/>
            </a:pPr>
            <a:r>
              <a:rPr lang="en-US" sz="1500" b="1" dirty="0">
                <a:solidFill>
                  <a:srgbClr val="FFFFFF"/>
                </a:solidFill>
              </a:rPr>
              <a:t>I have decided to have Jesus as the CENTER of my words and my actions.</a:t>
            </a:r>
          </a:p>
          <a:p>
            <a:pPr indent="-228600">
              <a:lnSpc>
                <a:spcPct val="90000"/>
              </a:lnSpc>
              <a:spcAft>
                <a:spcPts val="600"/>
              </a:spcAft>
              <a:buFont typeface="Arial" panose="020B0604020202020204" pitchFamily="34" charset="0"/>
              <a:buChar char="•"/>
            </a:pPr>
            <a:r>
              <a:rPr lang="en-US" sz="1500" b="1" dirty="0">
                <a:solidFill>
                  <a:srgbClr val="FFFFFF"/>
                </a:solidFill>
              </a:rPr>
              <a:t>3.   I will continue to COMMIT to the Engagement Exercises and Bible Reading.  </a:t>
            </a:r>
          </a:p>
        </p:txBody>
      </p:sp>
    </p:spTree>
    <p:extLst>
      <p:ext uri="{BB962C8B-B14F-4D97-AF65-F5344CB8AC3E}">
        <p14:creationId xmlns:p14="http://schemas.microsoft.com/office/powerpoint/2010/main" val="178993570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BF1CB9-900D-95EF-E069-30E5F2219D36}"/>
              </a:ext>
            </a:extLst>
          </p:cNvPr>
          <p:cNvSpPr>
            <a:spLocks noGrp="1"/>
          </p:cNvSpPr>
          <p:nvPr>
            <p:ph idx="1"/>
          </p:nvPr>
        </p:nvSpPr>
        <p:spPr>
          <a:xfrm>
            <a:off x="72001" y="1692000"/>
            <a:ext cx="12031200" cy="5166000"/>
          </a:xfrm>
        </p:spPr>
        <p:txBody>
          <a:bodyPr anchor="ctr">
            <a:normAutofit lnSpcReduction="10000"/>
          </a:bodyPr>
          <a:lstStyle/>
          <a:p>
            <a:pPr marL="0" indent="0">
              <a:buNone/>
            </a:pPr>
            <a:r>
              <a:rPr lang="en-US" sz="3200" dirty="0"/>
              <a:t>June 6, 1944, General Dwight D. Eisenhower sent orders launching what was tagged as D- Day invasion bringing the world to the end of WWII. Until that day, Axis forces held Europe in an iron grip of oppression and tyranny. The situation was grim. The world was waiting.  In a similar  way, Jesus’ life, death, and resurrection forever changed the course of human history.  Although Jesus didn’t use any army to achieve His victory over sin, He did launch the church– and ever-increasing, always-expanding movement of disciples.  As a follower of Christ, you’re part of that movement.  Therefore, you're called to participate in His continuing mission for the world. That mission contains several different elements, but they can all be boiled down to a core assignment: making disciples of Jesus Christ</a:t>
            </a:r>
            <a:r>
              <a:rPr lang="en-US" sz="2000" dirty="0"/>
              <a:t>. </a:t>
            </a:r>
          </a:p>
        </p:txBody>
      </p:sp>
    </p:spTree>
    <p:extLst>
      <p:ext uri="{BB962C8B-B14F-4D97-AF65-F5344CB8AC3E}">
        <p14:creationId xmlns:p14="http://schemas.microsoft.com/office/powerpoint/2010/main" val="65402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555A3F-8DD5-A24F-7F3F-8B0CB79B7DF1}"/>
              </a:ext>
            </a:extLst>
          </p:cNvPr>
          <p:cNvSpPr>
            <a:spLocks noGrp="1"/>
          </p:cNvSpPr>
          <p:nvPr>
            <p:ph idx="1"/>
          </p:nvPr>
        </p:nvSpPr>
        <p:spPr>
          <a:xfrm>
            <a:off x="345601" y="684000"/>
            <a:ext cx="5486400" cy="5256977"/>
          </a:xfrm>
        </p:spPr>
        <p:txBody>
          <a:bodyPr anchor="t">
            <a:normAutofit lnSpcReduction="10000"/>
          </a:bodyPr>
          <a:lstStyle/>
          <a:p>
            <a:pPr marL="0" indent="0">
              <a:buNone/>
            </a:pPr>
            <a:r>
              <a:rPr lang="en-US" sz="4000" dirty="0"/>
              <a:t>How do you feel about being included as a member of the movement called the church?</a:t>
            </a:r>
          </a:p>
          <a:p>
            <a:pPr marL="0" indent="0">
              <a:buNone/>
            </a:pPr>
            <a:endParaRPr lang="en-US" sz="4000" dirty="0"/>
          </a:p>
          <a:p>
            <a:pPr marL="0" indent="0">
              <a:buNone/>
            </a:pPr>
            <a:r>
              <a:rPr lang="en-US" sz="4000" dirty="0"/>
              <a:t>What emotions do you experience at the thought telling others about Jesus?</a:t>
            </a:r>
          </a:p>
          <a:p>
            <a:pPr marL="0" indent="0">
              <a:buNone/>
            </a:pPr>
            <a:endParaRPr lang="en-US" sz="2000" dirty="0"/>
          </a:p>
        </p:txBody>
      </p:sp>
      <p:sp>
        <p:nvSpPr>
          <p:cNvPr id="3081" name="Rectangle 308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7" name="Rectangle 308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Joining Jesus on His Mission – NewLife ...">
            <a:extLst>
              <a:ext uri="{FF2B5EF4-FFF2-40B4-BE49-F238E27FC236}">
                <a16:creationId xmlns:a16="http://schemas.microsoft.com/office/drawing/2014/main" id="{2B90FD49-7EC0-C410-62A0-C2CD454C4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850" y="1188000"/>
            <a:ext cx="4584750" cy="332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727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B31405-C72C-772E-1A65-320C0C352625}"/>
              </a:ext>
            </a:extLst>
          </p:cNvPr>
          <p:cNvSpPr>
            <a:spLocks noGrp="1"/>
          </p:cNvSpPr>
          <p:nvPr>
            <p:ph type="title"/>
          </p:nvPr>
        </p:nvSpPr>
        <p:spPr>
          <a:xfrm>
            <a:off x="838200" y="365125"/>
            <a:ext cx="10515600" cy="1325563"/>
          </a:xfrm>
        </p:spPr>
        <p:txBody>
          <a:bodyPr>
            <a:normAutofit/>
          </a:bodyPr>
          <a:lstStyle/>
          <a:p>
            <a:r>
              <a:rPr lang="en-US" sz="5400" dirty="0"/>
              <a:t>Knowing the Story </a:t>
            </a: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BEECEF-5CD8-6905-21F5-FD781F013C98}"/>
              </a:ext>
            </a:extLst>
          </p:cNvPr>
          <p:cNvSpPr>
            <a:spLocks noGrp="1"/>
          </p:cNvSpPr>
          <p:nvPr>
            <p:ph idx="1"/>
          </p:nvPr>
        </p:nvSpPr>
        <p:spPr>
          <a:xfrm>
            <a:off x="72000" y="1690688"/>
            <a:ext cx="12116952" cy="5091712"/>
          </a:xfrm>
        </p:spPr>
        <p:txBody>
          <a:bodyPr>
            <a:normAutofit/>
          </a:bodyPr>
          <a:lstStyle/>
          <a:p>
            <a:pPr marL="0" indent="0">
              <a:buNone/>
            </a:pPr>
            <a:r>
              <a:rPr lang="en-US" sz="2000" dirty="0"/>
              <a:t> </a:t>
            </a:r>
            <a:r>
              <a:rPr lang="en-US" sz="2400" dirty="0"/>
              <a:t>The most memorable descriptions of the words of Jesus relating to His mission can be found in what He said first and last to His Disciples. </a:t>
            </a:r>
          </a:p>
          <a:p>
            <a:pPr marL="457200" indent="-457200">
              <a:buAutoNum type="arabicPeriod"/>
            </a:pPr>
            <a:r>
              <a:rPr lang="en-US" sz="2400" dirty="0"/>
              <a:t>“Follow Me”</a:t>
            </a:r>
          </a:p>
          <a:p>
            <a:pPr marL="0" indent="0">
              <a:buNone/>
            </a:pPr>
            <a:r>
              <a:rPr lang="en-US" sz="2400" dirty="0"/>
              <a:t>In Session 1 we explored this story from the perspective of choosing to follow Jesus. Now let's focus on the larger mission for the world:</a:t>
            </a:r>
          </a:p>
          <a:p>
            <a:pPr marL="0" indent="0">
              <a:buNone/>
            </a:pPr>
            <a:r>
              <a:rPr lang="en-US" sz="2400" b="1" dirty="0"/>
              <a:t>Matthew 4:18-20 </a:t>
            </a:r>
            <a:r>
              <a:rPr lang="en-US" sz="2400" dirty="0"/>
              <a:t>“</a:t>
            </a:r>
            <a:r>
              <a:rPr lang="en-US" sz="2400" b="0" i="0" dirty="0">
                <a:effectLst/>
                <a:latin typeface="system-ui"/>
              </a:rPr>
              <a:t>As Jesus was walking beside the Sea of Galilee, he saw two brothers, Simon called Peter and his brother Andrew. They were casting a net into the lake, for they were fishermen. </a:t>
            </a:r>
            <a:r>
              <a:rPr lang="en-US" sz="2400" b="1" i="0" baseline="30000" dirty="0">
                <a:effectLst/>
                <a:latin typeface="system-ui"/>
              </a:rPr>
              <a:t>19 </a:t>
            </a:r>
            <a:r>
              <a:rPr lang="en-US" sz="2400" b="0" i="0" dirty="0">
                <a:effectLst/>
                <a:latin typeface="system-ui"/>
              </a:rPr>
              <a:t>“Come, follow me,” Jesus said, “and I will send you out to fish for people.” </a:t>
            </a:r>
            <a:r>
              <a:rPr lang="en-US" sz="2400" b="1" i="0" baseline="30000" dirty="0">
                <a:effectLst/>
                <a:latin typeface="system-ui"/>
              </a:rPr>
              <a:t>20 </a:t>
            </a:r>
            <a:r>
              <a:rPr lang="en-US" sz="2400" b="0" i="0" dirty="0">
                <a:effectLst/>
                <a:latin typeface="system-ui"/>
              </a:rPr>
              <a:t>At once they left their nets and followed him.”</a:t>
            </a:r>
          </a:p>
          <a:p>
            <a:pPr marL="0" indent="0">
              <a:buNone/>
            </a:pPr>
            <a:r>
              <a:rPr lang="en-US" sz="2400" dirty="0">
                <a:latin typeface="system-ui"/>
              </a:rPr>
              <a:t>The Mission is as Simple as Two Phrases</a:t>
            </a:r>
          </a:p>
          <a:p>
            <a:pPr marL="0" indent="0">
              <a:buNone/>
            </a:pPr>
            <a:r>
              <a:rPr lang="en-US" sz="2400" dirty="0">
                <a:latin typeface="system-ui"/>
              </a:rPr>
              <a:t>1. “Follow Me”</a:t>
            </a:r>
          </a:p>
          <a:p>
            <a:pPr marL="0" indent="0">
              <a:buNone/>
            </a:pPr>
            <a:r>
              <a:rPr lang="en-US" sz="2400" dirty="0">
                <a:latin typeface="system-ui"/>
              </a:rPr>
              <a:t>2. “Fish for People”</a:t>
            </a:r>
            <a:endParaRPr lang="en-US" sz="2400" dirty="0"/>
          </a:p>
        </p:txBody>
      </p:sp>
    </p:spTree>
    <p:extLst>
      <p:ext uri="{BB962C8B-B14F-4D97-AF65-F5344CB8AC3E}">
        <p14:creationId xmlns:p14="http://schemas.microsoft.com/office/powerpoint/2010/main" val="1076768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252D13-4AF0-E00D-BECB-BF2FB862C4CD}"/>
              </a:ext>
            </a:extLst>
          </p:cNvPr>
          <p:cNvSpPr>
            <a:spLocks noGrp="1"/>
          </p:cNvSpPr>
          <p:nvPr>
            <p:ph type="title"/>
          </p:nvPr>
        </p:nvSpPr>
        <p:spPr>
          <a:xfrm>
            <a:off x="128017" y="104400"/>
            <a:ext cx="3558384" cy="6696000"/>
          </a:xfrm>
        </p:spPr>
        <p:txBody>
          <a:bodyPr>
            <a:normAutofit/>
          </a:bodyPr>
          <a:lstStyle/>
          <a:p>
            <a:r>
              <a:rPr lang="en-US" sz="4000" dirty="0"/>
              <a:t>Journal what you have learned thus far about the process of following Jesus? Of fishing for people? </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B382D7DB-60F6-195D-4057-47DFCFA44A19}"/>
              </a:ext>
            </a:extLst>
          </p:cNvPr>
          <p:cNvGraphicFramePr>
            <a:graphicFrameLocks noGrp="1"/>
          </p:cNvGraphicFramePr>
          <p:nvPr>
            <p:ph idx="1"/>
            <p:extLst>
              <p:ext uri="{D42A27DB-BD31-4B8C-83A1-F6EECF244321}">
                <p14:modId xmlns:p14="http://schemas.microsoft.com/office/powerpoint/2010/main" val="449371560"/>
              </p:ext>
            </p:extLst>
          </p:nvPr>
        </p:nvGraphicFramePr>
        <p:xfrm>
          <a:off x="3232800" y="57600"/>
          <a:ext cx="8892000" cy="674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5228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822CF5-1F55-AE78-A985-27BB644B5994}"/>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488FE7-7F7E-1A0D-F430-62DE72E27C5E}"/>
              </a:ext>
            </a:extLst>
          </p:cNvPr>
          <p:cNvSpPr>
            <a:spLocks noGrp="1"/>
          </p:cNvSpPr>
          <p:nvPr>
            <p:ph type="title"/>
          </p:nvPr>
        </p:nvSpPr>
        <p:spPr>
          <a:xfrm>
            <a:off x="1383564" y="348865"/>
            <a:ext cx="9718111" cy="1576446"/>
          </a:xfrm>
        </p:spPr>
        <p:txBody>
          <a:bodyPr anchor="ctr">
            <a:normAutofit/>
          </a:bodyPr>
          <a:lstStyle/>
          <a:p>
            <a:r>
              <a:rPr lang="en-US" sz="3400" b="1" dirty="0">
                <a:solidFill>
                  <a:srgbClr val="FFFFFF"/>
                </a:solidFill>
              </a:rPr>
              <a:t>Know the Story Cont. </a:t>
            </a:r>
            <a:r>
              <a:rPr lang="en-US" sz="3400" dirty="0">
                <a:solidFill>
                  <a:srgbClr val="FFFFFF"/>
                </a:solidFill>
              </a:rPr>
              <a:t>After His death, Jesus confirmed and expanded His mission during one of His final conversations with the disciples. </a:t>
            </a:r>
          </a:p>
        </p:txBody>
      </p:sp>
      <p:graphicFrame>
        <p:nvGraphicFramePr>
          <p:cNvPr id="12" name="Content Placeholder 2">
            <a:extLst>
              <a:ext uri="{FF2B5EF4-FFF2-40B4-BE49-F238E27FC236}">
                <a16:creationId xmlns:a16="http://schemas.microsoft.com/office/drawing/2014/main" id="{E759655A-ADBB-70FF-3C1E-79E5B7ED32B9}"/>
              </a:ext>
            </a:extLst>
          </p:cNvPr>
          <p:cNvGraphicFramePr>
            <a:graphicFrameLocks noGrp="1"/>
          </p:cNvGraphicFramePr>
          <p:nvPr>
            <p:ph idx="1"/>
            <p:extLst>
              <p:ext uri="{D42A27DB-BD31-4B8C-83A1-F6EECF244321}">
                <p14:modId xmlns:p14="http://schemas.microsoft.com/office/powerpoint/2010/main" val="1851423352"/>
              </p:ext>
            </p:extLst>
          </p:nvPr>
        </p:nvGraphicFramePr>
        <p:xfrm>
          <a:off x="50400" y="2273575"/>
          <a:ext cx="12067200" cy="4516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087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F9672-439D-D9CD-606D-38BAD1FC0964}"/>
              </a:ext>
            </a:extLst>
          </p:cNvPr>
          <p:cNvSpPr>
            <a:spLocks noGrp="1"/>
          </p:cNvSpPr>
          <p:nvPr>
            <p:ph type="title"/>
          </p:nvPr>
        </p:nvSpPr>
        <p:spPr>
          <a:xfrm>
            <a:off x="838200" y="365125"/>
            <a:ext cx="10515600" cy="1325563"/>
          </a:xfrm>
        </p:spPr>
        <p:txBody>
          <a:bodyPr>
            <a:normAutofit fontScale="90000"/>
          </a:bodyPr>
          <a:lstStyle/>
          <a:p>
            <a:r>
              <a:rPr lang="en-US" sz="5400" b="1" dirty="0"/>
              <a:t>Unpacking the Story </a:t>
            </a:r>
            <a:r>
              <a:rPr lang="en-US" sz="5400" dirty="0"/>
              <a:t>– </a:t>
            </a:r>
            <a:r>
              <a:rPr lang="en-US" sz="5400" b="1" dirty="0">
                <a:solidFill>
                  <a:srgbClr val="C00000"/>
                </a:solidFill>
              </a:rPr>
              <a:t>My</a:t>
            </a:r>
            <a:r>
              <a:rPr lang="en-US" sz="5400" dirty="0"/>
              <a:t> Mission is from Jesus Himself  </a:t>
            </a:r>
            <a:r>
              <a:rPr lang="en-US" sz="5400" b="1" dirty="0">
                <a:solidFill>
                  <a:srgbClr val="C00000"/>
                </a:solidFill>
              </a:rPr>
              <a:t>“to the end  of the age”</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011483D-E4CF-1AD5-4845-E5D6699900EF}"/>
              </a:ext>
            </a:extLst>
          </p:cNvPr>
          <p:cNvGraphicFramePr>
            <a:graphicFrameLocks noGrp="1"/>
          </p:cNvGraphicFramePr>
          <p:nvPr>
            <p:ph idx="1"/>
            <p:extLst>
              <p:ext uri="{D42A27DB-BD31-4B8C-83A1-F6EECF244321}">
                <p14:modId xmlns:p14="http://schemas.microsoft.com/office/powerpoint/2010/main" val="18136553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509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842FED-E125-ABDC-EE35-01557DA500A7}"/>
              </a:ext>
            </a:extLst>
          </p:cNvPr>
          <p:cNvSpPr>
            <a:spLocks noGrp="1"/>
          </p:cNvSpPr>
          <p:nvPr>
            <p:ph type="title"/>
          </p:nvPr>
        </p:nvSpPr>
        <p:spPr>
          <a:xfrm>
            <a:off x="1383564" y="348865"/>
            <a:ext cx="9718111" cy="1576446"/>
          </a:xfrm>
        </p:spPr>
        <p:txBody>
          <a:bodyPr anchor="ctr">
            <a:normAutofit/>
          </a:bodyPr>
          <a:lstStyle/>
          <a:p>
            <a:r>
              <a:rPr lang="en-US" sz="2500" b="1">
                <a:solidFill>
                  <a:srgbClr val="FFFFFF"/>
                </a:solidFill>
              </a:rPr>
              <a:t>The Core of the Mission: “Make Disciples”</a:t>
            </a:r>
            <a:br>
              <a:rPr lang="en-US" sz="2500">
                <a:solidFill>
                  <a:srgbClr val="FFFFFF"/>
                </a:solidFill>
              </a:rPr>
            </a:br>
            <a:r>
              <a:rPr lang="en-US" sz="2500">
                <a:solidFill>
                  <a:srgbClr val="FFFFFF"/>
                </a:solidFill>
              </a:rPr>
              <a:t>Vs. 19 “</a:t>
            </a:r>
            <a:r>
              <a:rPr lang="en-US" sz="2500" i="0" baseline="30000">
                <a:solidFill>
                  <a:srgbClr val="FFFFFF"/>
                </a:solidFill>
              </a:rPr>
              <a:t>19 </a:t>
            </a:r>
            <a:r>
              <a:rPr lang="en-US" sz="2500" i="0">
                <a:solidFill>
                  <a:srgbClr val="FFFFFF"/>
                </a:solidFill>
              </a:rPr>
              <a:t>Therefore go and make disciples of all nations ….” </a:t>
            </a:r>
            <a:br>
              <a:rPr lang="en-US" sz="2500" i="0">
                <a:solidFill>
                  <a:srgbClr val="FFFFFF"/>
                </a:solidFill>
              </a:rPr>
            </a:br>
            <a:r>
              <a:rPr lang="en-US" sz="2500">
                <a:solidFill>
                  <a:srgbClr val="FFFFFF"/>
                </a:solidFill>
              </a:rPr>
              <a:t>How do we ..? What do we..? Where do we start..?</a:t>
            </a:r>
            <a:br>
              <a:rPr lang="en-US" sz="2500">
                <a:solidFill>
                  <a:srgbClr val="FFFFFF"/>
                </a:solidFill>
              </a:rPr>
            </a:br>
            <a:endParaRPr lang="en-US" sz="2500">
              <a:solidFill>
                <a:srgbClr val="FFFFFF"/>
              </a:solidFill>
            </a:endParaRPr>
          </a:p>
        </p:txBody>
      </p:sp>
      <p:graphicFrame>
        <p:nvGraphicFramePr>
          <p:cNvPr id="5" name="Content Placeholder 2">
            <a:extLst>
              <a:ext uri="{FF2B5EF4-FFF2-40B4-BE49-F238E27FC236}">
                <a16:creationId xmlns:a16="http://schemas.microsoft.com/office/drawing/2014/main" id="{8EA9517E-281F-0F2D-899B-48E1DC3102F4}"/>
              </a:ext>
            </a:extLst>
          </p:cNvPr>
          <p:cNvGraphicFramePr>
            <a:graphicFrameLocks noGrp="1"/>
          </p:cNvGraphicFramePr>
          <p:nvPr>
            <p:ph idx="1"/>
            <p:extLst>
              <p:ext uri="{D42A27DB-BD31-4B8C-83A1-F6EECF244321}">
                <p14:modId xmlns:p14="http://schemas.microsoft.com/office/powerpoint/2010/main" val="2988543013"/>
              </p:ext>
            </p:extLst>
          </p:nvPr>
        </p:nvGraphicFramePr>
        <p:xfrm>
          <a:off x="11970" y="2170031"/>
          <a:ext cx="12191998" cy="4687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902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A343-B06D-D752-C656-5AC90F9A9532}"/>
              </a:ext>
            </a:extLst>
          </p:cNvPr>
          <p:cNvSpPr>
            <a:spLocks noGrp="1"/>
          </p:cNvSpPr>
          <p:nvPr>
            <p:ph type="title"/>
          </p:nvPr>
        </p:nvSpPr>
        <p:spPr>
          <a:xfrm>
            <a:off x="80319" y="1"/>
            <a:ext cx="11881021" cy="1309815"/>
          </a:xfrm>
        </p:spPr>
        <p:txBody>
          <a:bodyPr/>
          <a:lstStyle/>
          <a:p>
            <a:pPr algn="ctr"/>
            <a:r>
              <a:rPr lang="en-US" b="1" dirty="0">
                <a:highlight>
                  <a:srgbClr val="00FFFF"/>
                </a:highlight>
              </a:rPr>
              <a:t>Go: Baptize: Teach </a:t>
            </a:r>
          </a:p>
        </p:txBody>
      </p:sp>
      <p:graphicFrame>
        <p:nvGraphicFramePr>
          <p:cNvPr id="5" name="Content Placeholder 2">
            <a:extLst>
              <a:ext uri="{FF2B5EF4-FFF2-40B4-BE49-F238E27FC236}">
                <a16:creationId xmlns:a16="http://schemas.microsoft.com/office/drawing/2014/main" id="{8156AD78-488B-B4F8-550A-171B9E6E0B12}"/>
              </a:ext>
            </a:extLst>
          </p:cNvPr>
          <p:cNvGraphicFramePr>
            <a:graphicFrameLocks noGrp="1"/>
          </p:cNvGraphicFramePr>
          <p:nvPr>
            <p:ph idx="1"/>
            <p:extLst>
              <p:ext uri="{D42A27DB-BD31-4B8C-83A1-F6EECF244321}">
                <p14:modId xmlns:p14="http://schemas.microsoft.com/office/powerpoint/2010/main" val="453535479"/>
              </p:ext>
            </p:extLst>
          </p:nvPr>
        </p:nvGraphicFramePr>
        <p:xfrm>
          <a:off x="129745" y="1377778"/>
          <a:ext cx="11831595" cy="5282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596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E140-72A7-D2B2-0065-9199406B852C}"/>
              </a:ext>
            </a:extLst>
          </p:cNvPr>
          <p:cNvSpPr>
            <a:spLocks noGrp="1"/>
          </p:cNvSpPr>
          <p:nvPr>
            <p:ph type="title"/>
          </p:nvPr>
        </p:nvSpPr>
        <p:spPr>
          <a:xfrm>
            <a:off x="1" y="1"/>
            <a:ext cx="12192000" cy="1690688"/>
          </a:xfrm>
        </p:spPr>
        <p:txBody>
          <a:bodyPr>
            <a:normAutofit fontScale="90000"/>
          </a:bodyPr>
          <a:lstStyle/>
          <a:p>
            <a:r>
              <a:rPr lang="en-US" b="0" i="0" dirty="0">
                <a:solidFill>
                  <a:srgbClr val="C00000"/>
                </a:solidFill>
                <a:effectLst/>
                <a:latin typeface="Google Sans"/>
              </a:rPr>
              <a:t>The power of testimony </a:t>
            </a:r>
            <a:r>
              <a:rPr lang="en-US" b="0" i="0" dirty="0">
                <a:solidFill>
                  <a:srgbClr val="001D35"/>
                </a:solidFill>
                <a:effectLst/>
                <a:latin typeface="Google Sans"/>
              </a:rPr>
              <a:t>is the idea that sharing a personal story of faith can inspire hope, encourage others, and motivate people to act righteously. </a:t>
            </a:r>
            <a:endParaRPr lang="en-US" dirty="0"/>
          </a:p>
        </p:txBody>
      </p:sp>
      <p:graphicFrame>
        <p:nvGraphicFramePr>
          <p:cNvPr id="5" name="Content Placeholder 2">
            <a:extLst>
              <a:ext uri="{FF2B5EF4-FFF2-40B4-BE49-F238E27FC236}">
                <a16:creationId xmlns:a16="http://schemas.microsoft.com/office/drawing/2014/main" id="{F0D9D682-52DF-4C74-AFBB-772F94776C8E}"/>
              </a:ext>
            </a:extLst>
          </p:cNvPr>
          <p:cNvGraphicFramePr>
            <a:graphicFrameLocks noGrp="1"/>
          </p:cNvGraphicFramePr>
          <p:nvPr>
            <p:ph idx="1"/>
            <p:extLst>
              <p:ext uri="{D42A27DB-BD31-4B8C-83A1-F6EECF244321}">
                <p14:modId xmlns:p14="http://schemas.microsoft.com/office/powerpoint/2010/main" val="1717488123"/>
              </p:ext>
            </p:extLst>
          </p:nvPr>
        </p:nvGraphicFramePr>
        <p:xfrm>
          <a:off x="1" y="1749600"/>
          <a:ext cx="12192000" cy="5108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689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descr="A screenshot of a cell phone&#10;&#10;Description automatically generated with medium confidence">
            <a:extLst>
              <a:ext uri="{FF2B5EF4-FFF2-40B4-BE49-F238E27FC236}">
                <a16:creationId xmlns:a16="http://schemas.microsoft.com/office/drawing/2014/main" id="{EDAE2131-F243-403A-A6A5-3F6F50DC2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3459163"/>
            <a:ext cx="1271588" cy="1825625"/>
          </a:xfrm>
          <a:prstGeom prst="rect">
            <a:avLst/>
          </a:prstGeom>
          <a:extLst>
            <a:ext uri="{909E8E84-426E-40DD-AFC4-6F175D3DCCD1}">
              <a14:hiddenFill xmlns:a14="http://schemas.microsoft.com/office/drawing/2010/main">
                <a:solidFill>
                  <a:srgbClr val="FFFFFF"/>
                </a:solidFill>
              </a14:hiddenFill>
            </a:ext>
          </a:extLst>
        </p:spPr>
      </p:pic>
      <p:pic>
        <p:nvPicPr>
          <p:cNvPr id="4109" name="Picture 13" descr="Logo&#10;&#10;Description automatically generated with low confidence">
            <a:extLst>
              <a:ext uri="{FF2B5EF4-FFF2-40B4-BE49-F238E27FC236}">
                <a16:creationId xmlns:a16="http://schemas.microsoft.com/office/drawing/2014/main" id="{3C65131C-88C5-4A50-9E82-D6CC6FE98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459163"/>
            <a:ext cx="1222375" cy="1825625"/>
          </a:xfrm>
          <a:prstGeom prst="rect">
            <a:avLst/>
          </a:prstGeom>
          <a:extLst>
            <a:ext uri="{909E8E84-426E-40DD-AFC4-6F175D3DCCD1}">
              <a14:hiddenFill xmlns:a14="http://schemas.microsoft.com/office/drawing/2010/main">
                <a:solidFill>
                  <a:srgbClr val="FFFFFF"/>
                </a:solidFill>
              </a14:hiddenFill>
            </a:ext>
          </a:extLst>
        </p:spPr>
      </p:pic>
      <p:pic>
        <p:nvPicPr>
          <p:cNvPr id="4113" name="Picture 17">
            <a:extLst>
              <a:ext uri="{FF2B5EF4-FFF2-40B4-BE49-F238E27FC236}">
                <a16:creationId xmlns:a16="http://schemas.microsoft.com/office/drawing/2014/main" id="{AD9D3440-4B3A-4259-A590-6554B6997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7950" y="3459163"/>
            <a:ext cx="1543050" cy="1825625"/>
          </a:xfrm>
          <a:prstGeom prst="rect">
            <a:avLst/>
          </a:prstGeom>
          <a:extLst>
            <a:ext uri="{909E8E84-426E-40DD-AFC4-6F175D3DCCD1}">
              <a14:hiddenFill xmlns:a14="http://schemas.microsoft.com/office/drawing/2010/main">
                <a:solidFill>
                  <a:srgbClr val="FFFFFF"/>
                </a:solidFill>
              </a14:hiddenFill>
            </a:ext>
          </a:extLst>
        </p:spPr>
      </p:pic>
      <p:pic>
        <p:nvPicPr>
          <p:cNvPr id="4111" name="Picture 15" descr="Logo, company name&#10;&#10;Description automatically generated">
            <a:extLst>
              <a:ext uri="{FF2B5EF4-FFF2-40B4-BE49-F238E27FC236}">
                <a16:creationId xmlns:a16="http://schemas.microsoft.com/office/drawing/2014/main" id="{98B39031-9DDF-4CCF-98D5-2B5A10912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850" y="3459163"/>
            <a:ext cx="1189038" cy="1825625"/>
          </a:xfrm>
          <a:prstGeom prst="rect">
            <a:avLst/>
          </a:prstGeom>
          <a:extLst>
            <a:ext uri="{909E8E84-426E-40DD-AFC4-6F175D3DCCD1}">
              <a14:hiddenFill xmlns:a14="http://schemas.microsoft.com/office/drawing/2010/main">
                <a:solidFill>
                  <a:srgbClr val="FFFFFF"/>
                </a:solidFill>
              </a14:hiddenFill>
            </a:ext>
          </a:extLst>
        </p:spPr>
      </p:pic>
      <p:pic>
        <p:nvPicPr>
          <p:cNvPr id="23" name="Graphic 22" descr="Right Pointing Backhand Index">
            <a:extLst>
              <a:ext uri="{FF2B5EF4-FFF2-40B4-BE49-F238E27FC236}">
                <a16:creationId xmlns:a16="http://schemas.microsoft.com/office/drawing/2014/main" id="{82B6A627-EEE6-4641-8610-2DB5AA4907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88150" y="3459163"/>
            <a:ext cx="1825625" cy="1825625"/>
          </a:xfrm>
          <a:prstGeom prst="rect">
            <a:avLst/>
          </a:prstGeom>
        </p:spPr>
      </p:pic>
      <p:pic>
        <p:nvPicPr>
          <p:cNvPr id="4117" name="Picture 21" descr="Logo, company name&#10;&#10;Description automatically generated">
            <a:extLst>
              <a:ext uri="{FF2B5EF4-FFF2-40B4-BE49-F238E27FC236}">
                <a16:creationId xmlns:a16="http://schemas.microsoft.com/office/drawing/2014/main" id="{58900F72-55C9-4B66-A888-FB948BB058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2038" y="3459163"/>
            <a:ext cx="1385888" cy="1825625"/>
          </a:xfrm>
          <a:prstGeom prst="rect">
            <a:avLst/>
          </a:prstGeom>
          <a:extLst>
            <a:ext uri="{909E8E84-426E-40DD-AFC4-6F175D3DCCD1}">
              <a14:hiddenFill xmlns:a14="http://schemas.microsoft.com/office/drawing/2010/main">
                <a:solidFill>
                  <a:srgbClr val="FFFFFF"/>
                </a:solidFill>
              </a14:hiddenFill>
            </a:ext>
          </a:extLst>
        </p:spPr>
      </p:pic>
      <p:pic>
        <p:nvPicPr>
          <p:cNvPr id="4115" name="Picture 19" descr="Logo&#10;&#10;Description automatically generated">
            <a:extLst>
              <a:ext uri="{FF2B5EF4-FFF2-40B4-BE49-F238E27FC236}">
                <a16:creationId xmlns:a16="http://schemas.microsoft.com/office/drawing/2014/main" id="{AF110D82-C190-48B5-B8E9-350A314533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36188" y="3459163"/>
            <a:ext cx="1214438" cy="1825625"/>
          </a:xfrm>
          <a:prstGeom prst="rect">
            <a:avLst/>
          </a:prstGeom>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F2EFB36C-438A-4C48-B69E-A76C3645E8D5}"/>
              </a:ext>
            </a:extLst>
          </p:cNvPr>
          <p:cNvSpPr>
            <a:spLocks noGrp="1"/>
          </p:cNvSpPr>
          <p:nvPr>
            <p:ph type="title"/>
          </p:nvPr>
        </p:nvSpPr>
        <p:spPr>
          <a:xfrm>
            <a:off x="1286932" y="1204109"/>
            <a:ext cx="10023398" cy="857894"/>
          </a:xfrm>
        </p:spPr>
        <p:txBody>
          <a:bodyPr vert="horz" lIns="91440" tIns="45720" rIns="91440" bIns="45720" rtlCol="0">
            <a:normAutofit/>
          </a:bodyPr>
          <a:lstStyle/>
          <a:p>
            <a:r>
              <a:rPr lang="en-US" sz="4000" b="0" i="0" kern="1200" cap="all">
                <a:solidFill>
                  <a:srgbClr val="FFFFFF"/>
                </a:solidFill>
                <a:effectLst/>
                <a:latin typeface="+mj-lt"/>
                <a:ea typeface="+mj-ea"/>
                <a:cs typeface="+mj-cs"/>
              </a:rPr>
              <a:t>TAKE THE NEXT STEP</a:t>
            </a:r>
          </a:p>
        </p:txBody>
      </p:sp>
    </p:spTree>
    <p:extLst>
      <p:ext uri="{BB962C8B-B14F-4D97-AF65-F5344CB8AC3E}">
        <p14:creationId xmlns:p14="http://schemas.microsoft.com/office/powerpoint/2010/main" val="3509563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tint">
            <a:extLst>
              <a:ext uri="{FF2B5EF4-FFF2-40B4-BE49-F238E27FC236}">
                <a16:creationId xmlns:a16="http://schemas.microsoft.com/office/drawing/2014/main" id="{D380959B-464C-9ED8-C9EB-AB6FC997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1" name="Rectangle 3080">
            <a:extLst>
              <a:ext uri="{FF2B5EF4-FFF2-40B4-BE49-F238E27FC236}">
                <a16:creationId xmlns:a16="http://schemas.microsoft.com/office/drawing/2014/main" id="{06B83858-ED7D-57B6-6CAA-83168807C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FF97FFD4-A8B9-3D4D-1623-7BE467E4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24" name="Content Placeholder 2">
            <a:extLst>
              <a:ext uri="{FF2B5EF4-FFF2-40B4-BE49-F238E27FC236}">
                <a16:creationId xmlns:a16="http://schemas.microsoft.com/office/drawing/2014/main" id="{0CE51BAE-0A7A-B6DA-8109-511F31BBDF8E}"/>
              </a:ext>
            </a:extLst>
          </p:cNvPr>
          <p:cNvGraphicFramePr>
            <a:graphicFrameLocks noGrp="1"/>
          </p:cNvGraphicFramePr>
          <p:nvPr>
            <p:ph idx="1"/>
          </p:nvPr>
        </p:nvGraphicFramePr>
        <p:xfrm>
          <a:off x="3067200" y="8300"/>
          <a:ext cx="9124799" cy="691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Weekly To-do List: To Boost Your ...">
            <a:extLst>
              <a:ext uri="{FF2B5EF4-FFF2-40B4-BE49-F238E27FC236}">
                <a16:creationId xmlns:a16="http://schemas.microsoft.com/office/drawing/2014/main" id="{E9B8EBE9-8755-5147-05EE-459090FA86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30" y="261887"/>
            <a:ext cx="27432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349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8" name="Rectangle 410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World Mission Department | The Church ...">
            <a:extLst>
              <a:ext uri="{FF2B5EF4-FFF2-40B4-BE49-F238E27FC236}">
                <a16:creationId xmlns:a16="http://schemas.microsoft.com/office/drawing/2014/main" id="{97BD0C08-9CA7-319F-C856-2D7E72182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00" y="100800"/>
            <a:ext cx="11829600" cy="5205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2FFA23D-6D24-DB53-2A4E-97C25515FFA5}"/>
              </a:ext>
            </a:extLst>
          </p:cNvPr>
          <p:cNvSpPr>
            <a:spLocks noGrp="1"/>
          </p:cNvSpPr>
          <p:nvPr>
            <p:ph idx="1"/>
          </p:nvPr>
        </p:nvSpPr>
        <p:spPr>
          <a:xfrm>
            <a:off x="196800" y="208800"/>
            <a:ext cx="11829600" cy="6559650"/>
          </a:xfrm>
        </p:spPr>
        <p:txBody>
          <a:bodyPr anchor="t">
            <a:normAutofit/>
          </a:bodyPr>
          <a:lstStyle/>
          <a:p>
            <a:pPr marL="0" indent="0">
              <a:buNone/>
            </a:pPr>
            <a:r>
              <a:rPr lang="en-US" b="1" dirty="0">
                <a:highlight>
                  <a:srgbClr val="C0C0C0"/>
                </a:highlight>
              </a:rPr>
              <a:t>Our Mission Is For The World </a:t>
            </a:r>
          </a:p>
          <a:p>
            <a:pPr marL="0" indent="0">
              <a:buNone/>
            </a:pPr>
            <a:r>
              <a:rPr lang="en-US" b="1" dirty="0"/>
              <a:t>Acts 1:7-9 </a:t>
            </a:r>
            <a:r>
              <a:rPr lang="en-US" b="1" i="0" dirty="0">
                <a:effectLst/>
                <a:latin typeface="system-ui"/>
              </a:rPr>
              <a:t>He said to them: “It is not for you to know the times or dates the Father has set by his own authority. </a:t>
            </a:r>
            <a:r>
              <a:rPr lang="en-US" b="1" i="0" baseline="30000" dirty="0">
                <a:effectLst/>
                <a:latin typeface="system-ui"/>
              </a:rPr>
              <a:t>8 </a:t>
            </a:r>
            <a:r>
              <a:rPr lang="en-US" b="1" i="0" dirty="0">
                <a:effectLst/>
                <a:latin typeface="system-ui"/>
              </a:rPr>
              <a:t>But you will receive power when the Holy Spirit comes on you; and you will be my witnesses in Jerusalem, and in all Judea and Samaria, and to the ends of the earth.” </a:t>
            </a:r>
            <a:r>
              <a:rPr lang="en-US" b="1" i="0" baseline="30000" dirty="0">
                <a:effectLst/>
                <a:latin typeface="system-ui"/>
              </a:rPr>
              <a:t>9 </a:t>
            </a:r>
            <a:r>
              <a:rPr lang="en-US" b="1" i="0" dirty="0">
                <a:effectLst/>
                <a:latin typeface="system-ui"/>
              </a:rPr>
              <a:t>After he said this, he was taken up before their very eyes, and a cloud hid him from their sight.</a:t>
            </a:r>
          </a:p>
          <a:p>
            <a:pPr marL="0" indent="0">
              <a:buNone/>
            </a:pPr>
            <a:r>
              <a:rPr lang="en-US" b="1" dirty="0"/>
              <a:t>Do you see the connection between these verses and the great commission in Matthew 28:18-20?</a:t>
            </a:r>
          </a:p>
          <a:p>
            <a:pPr marL="0" indent="0">
              <a:buNone/>
            </a:pPr>
            <a:endParaRPr lang="en-US" b="1" dirty="0"/>
          </a:p>
          <a:p>
            <a:pPr marL="0" indent="0">
              <a:buNone/>
            </a:pPr>
            <a:r>
              <a:rPr lang="en-US" b="1" dirty="0"/>
              <a:t>The Places: (Jerusalem , all Judea and Samaria)</a:t>
            </a:r>
          </a:p>
          <a:p>
            <a:pPr marL="514350" indent="-514350">
              <a:buAutoNum type="arabicPeriod"/>
            </a:pPr>
            <a:r>
              <a:rPr lang="en-US" b="1" dirty="0"/>
              <a:t>Home – We should start with family and friends.</a:t>
            </a:r>
          </a:p>
          <a:p>
            <a:pPr marL="514350" indent="-514350">
              <a:buAutoNum type="arabicPeriod"/>
            </a:pPr>
            <a:r>
              <a:rPr lang="en-US" b="1" dirty="0"/>
              <a:t>A Broader Region – We should THEN witness to the community.</a:t>
            </a:r>
          </a:p>
          <a:p>
            <a:pPr marL="514350" indent="-514350">
              <a:buAutoNum type="arabicPeriod"/>
            </a:pPr>
            <a:r>
              <a:rPr lang="en-US" b="1" dirty="0"/>
              <a:t>The ends of the Earth – World Missions which often require “COMMUNITY” PARTNERSHIPS.</a:t>
            </a:r>
            <a:endParaRPr lang="en-US" b="1" dirty="0">
              <a:highlight>
                <a:srgbClr val="C0C0C0"/>
              </a:highlight>
            </a:endParaRPr>
          </a:p>
        </p:txBody>
      </p:sp>
      <p:sp>
        <p:nvSpPr>
          <p:cNvPr id="411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372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776CD2C-DD5B-90D0-611A-86523098B3EB}"/>
              </a:ext>
            </a:extLst>
          </p:cNvPr>
          <p:cNvSpPr>
            <a:spLocks noGrp="1"/>
          </p:cNvSpPr>
          <p:nvPr>
            <p:ph type="title"/>
          </p:nvPr>
        </p:nvSpPr>
        <p:spPr>
          <a:xfrm>
            <a:off x="572493" y="238539"/>
            <a:ext cx="11018520" cy="898485"/>
          </a:xfrm>
        </p:spPr>
        <p:txBody>
          <a:bodyPr anchor="b">
            <a:normAutofit/>
          </a:bodyPr>
          <a:lstStyle/>
          <a:p>
            <a:r>
              <a:rPr lang="en-US" sz="5400" b="1" dirty="0"/>
              <a:t>My Mission Includes the Church </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A6C2732-D3DC-EB6E-AC9C-197C6EEB1F33}"/>
              </a:ext>
            </a:extLst>
          </p:cNvPr>
          <p:cNvSpPr>
            <a:spLocks noGrp="1"/>
          </p:cNvSpPr>
          <p:nvPr>
            <p:ph idx="1"/>
          </p:nvPr>
        </p:nvSpPr>
        <p:spPr>
          <a:xfrm>
            <a:off x="93600" y="1771200"/>
            <a:ext cx="7401600" cy="5086800"/>
          </a:xfrm>
        </p:spPr>
        <p:txBody>
          <a:bodyPr anchor="t">
            <a:normAutofit/>
          </a:bodyPr>
          <a:lstStyle/>
          <a:p>
            <a:pPr marL="0" indent="0">
              <a:buNone/>
            </a:pPr>
            <a:r>
              <a:rPr lang="en-US" dirty="0"/>
              <a:t>Romans 12:4-8 </a:t>
            </a:r>
            <a:r>
              <a:rPr lang="en-US" i="0" dirty="0">
                <a:effectLst/>
                <a:latin typeface="system-ui"/>
              </a:rPr>
              <a:t>For just as each of us has one body with many members, and these members do not all have the same function, </a:t>
            </a:r>
            <a:r>
              <a:rPr lang="en-US" i="0" baseline="30000" dirty="0">
                <a:effectLst/>
                <a:latin typeface="system-ui"/>
              </a:rPr>
              <a:t>5 </a:t>
            </a:r>
            <a:r>
              <a:rPr lang="en-US" i="0" dirty="0">
                <a:effectLst/>
                <a:latin typeface="system-ui"/>
              </a:rPr>
              <a:t>so in Christ we, though many, form one body, and each member belongs to all the others. </a:t>
            </a:r>
            <a:r>
              <a:rPr lang="en-US" i="0" baseline="30000" dirty="0">
                <a:effectLst/>
                <a:latin typeface="system-ui"/>
              </a:rPr>
              <a:t>6 </a:t>
            </a:r>
            <a:r>
              <a:rPr lang="en-US" i="0" dirty="0">
                <a:effectLst/>
                <a:latin typeface="system-ui"/>
              </a:rPr>
              <a:t>We have different gifts, according to the grace given to each of us. If your gift is prophesying, then prophesy in accordance with your faith; </a:t>
            </a:r>
            <a:r>
              <a:rPr lang="en-US" i="0" baseline="30000" dirty="0">
                <a:effectLst/>
                <a:latin typeface="system-ui"/>
              </a:rPr>
              <a:t>7 </a:t>
            </a:r>
            <a:r>
              <a:rPr lang="en-US" i="0" dirty="0">
                <a:effectLst/>
                <a:latin typeface="system-ui"/>
              </a:rPr>
              <a:t>if it is serving, then serve; if it is teaching, then teach; </a:t>
            </a:r>
            <a:r>
              <a:rPr lang="en-US" i="0" baseline="30000" dirty="0">
                <a:effectLst/>
                <a:latin typeface="system-ui"/>
              </a:rPr>
              <a:t>8 </a:t>
            </a:r>
            <a:r>
              <a:rPr lang="en-US" i="0" dirty="0">
                <a:effectLst/>
                <a:latin typeface="system-ui"/>
              </a:rPr>
              <a:t>if it is to encourage, then give encouragement; if it is giving, then give generously; if it is to lead, do it diligently; if it is to show mercy, do it cheerfully.</a:t>
            </a:r>
            <a:endParaRPr lang="en-US" dirty="0"/>
          </a:p>
        </p:txBody>
      </p:sp>
      <p:pic>
        <p:nvPicPr>
          <p:cNvPr id="5" name="Picture 4" descr="A white house with a garage&#10;&#10;Description automatically generated">
            <a:extLst>
              <a:ext uri="{FF2B5EF4-FFF2-40B4-BE49-F238E27FC236}">
                <a16:creationId xmlns:a16="http://schemas.microsoft.com/office/drawing/2014/main" id="{553EDF94-9A75-0DF8-1AE8-4A00FF3AD21D}"/>
              </a:ext>
            </a:extLst>
          </p:cNvPr>
          <p:cNvPicPr>
            <a:picLocks noChangeAspect="1"/>
          </p:cNvPicPr>
          <p:nvPr/>
        </p:nvPicPr>
        <p:blipFill>
          <a:blip r:embed="rId2">
            <a:extLst>
              <a:ext uri="{28A0092B-C50C-407E-A947-70E740481C1C}">
                <a14:useLocalDpi xmlns:a14="http://schemas.microsoft.com/office/drawing/2010/main" val="0"/>
              </a:ext>
            </a:extLst>
          </a:blip>
          <a:srcRect l="22401" r="5445"/>
          <a:stretch/>
        </p:blipFill>
        <p:spPr>
          <a:xfrm>
            <a:off x="7675658" y="1789488"/>
            <a:ext cx="3941064" cy="4401000"/>
          </a:xfrm>
          <a:prstGeom prst="rect">
            <a:avLst/>
          </a:prstGeom>
        </p:spPr>
      </p:pic>
    </p:spTree>
    <p:extLst>
      <p:ext uri="{BB962C8B-B14F-4D97-AF65-F5344CB8AC3E}">
        <p14:creationId xmlns:p14="http://schemas.microsoft.com/office/powerpoint/2010/main" val="297016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26FA-B0B9-AE5E-DA3A-ED7F386B31D5}"/>
              </a:ext>
            </a:extLst>
          </p:cNvPr>
          <p:cNvSpPr>
            <a:spLocks noGrp="1"/>
          </p:cNvSpPr>
          <p:nvPr>
            <p:ph type="title"/>
          </p:nvPr>
        </p:nvSpPr>
        <p:spPr>
          <a:xfrm>
            <a:off x="633505" y="624540"/>
            <a:ext cx="10930965" cy="791883"/>
          </a:xfrm>
        </p:spPr>
        <p:txBody>
          <a:bodyPr>
            <a:noAutofit/>
          </a:bodyPr>
          <a:lstStyle/>
          <a:p>
            <a:r>
              <a:rPr lang="en-US" sz="3600" dirty="0"/>
              <a:t>THE BEGINNING </a:t>
            </a:r>
            <a:br>
              <a:rPr lang="en-US" sz="3600" dirty="0"/>
            </a:br>
            <a:r>
              <a:rPr lang="en-US" sz="3600" dirty="0"/>
              <a:t>CONTENTS</a:t>
            </a:r>
          </a:p>
        </p:txBody>
      </p:sp>
      <p:sp>
        <p:nvSpPr>
          <p:cNvPr id="3" name="Content Placeholder 2">
            <a:extLst>
              <a:ext uri="{FF2B5EF4-FFF2-40B4-BE49-F238E27FC236}">
                <a16:creationId xmlns:a16="http://schemas.microsoft.com/office/drawing/2014/main" id="{C72CBF0E-9098-CA8C-B230-E0FD123BA56D}"/>
              </a:ext>
            </a:extLst>
          </p:cNvPr>
          <p:cNvSpPr>
            <a:spLocks noGrp="1"/>
          </p:cNvSpPr>
          <p:nvPr>
            <p:ph idx="1"/>
          </p:nvPr>
        </p:nvSpPr>
        <p:spPr>
          <a:xfrm>
            <a:off x="836706" y="1416425"/>
            <a:ext cx="10721789" cy="4817034"/>
          </a:xfrm>
        </p:spPr>
        <p:txBody>
          <a:bodyPr>
            <a:normAutofit/>
          </a:bodyPr>
          <a:lstStyle/>
          <a:p>
            <a:pPr marL="0" indent="0">
              <a:buNone/>
            </a:pPr>
            <a:r>
              <a:rPr lang="en-US" dirty="0"/>
              <a:t>A NOTE FOR DISCIPLE MAKERS</a:t>
            </a:r>
          </a:p>
          <a:p>
            <a:pPr marL="0" indent="0">
              <a:buNone/>
            </a:pPr>
            <a:r>
              <a:rPr lang="en-US" dirty="0"/>
              <a:t>WHAT IS A DISCIPLE</a:t>
            </a:r>
          </a:p>
          <a:p>
            <a:pPr marL="0" indent="0">
              <a:buNone/>
            </a:pPr>
            <a:r>
              <a:rPr lang="en-US" dirty="0"/>
              <a:t>HOW TO USE THIS RESOURCE</a:t>
            </a:r>
          </a:p>
          <a:p>
            <a:pPr marL="0" indent="0">
              <a:buNone/>
            </a:pPr>
            <a:r>
              <a:rPr lang="en-US" b="1" dirty="0"/>
              <a:t>SESSION 1 WHAT JUST HAPPENED</a:t>
            </a:r>
          </a:p>
          <a:p>
            <a:pPr marL="0" indent="0">
              <a:buNone/>
            </a:pPr>
            <a:r>
              <a:rPr lang="en-US" b="1" dirty="0"/>
              <a:t>SESSION 2 THE CENTRALITY OF CHRIST</a:t>
            </a:r>
          </a:p>
          <a:p>
            <a:pPr marL="0" indent="0">
              <a:buNone/>
            </a:pPr>
            <a:r>
              <a:rPr lang="en-US" b="1" dirty="0"/>
              <a:t>SESSION 3 TIME WITH JESUS</a:t>
            </a:r>
          </a:p>
          <a:p>
            <a:pPr marL="0" indent="0">
              <a:buNone/>
            </a:pPr>
            <a:r>
              <a:rPr lang="en-US" b="1" dirty="0"/>
              <a:t>SESSION 4 THE BLESSING OF COMMUNITY</a:t>
            </a:r>
          </a:p>
          <a:p>
            <a:pPr marL="0" indent="0">
              <a:buNone/>
            </a:pPr>
            <a:r>
              <a:rPr lang="en-US" b="1" dirty="0">
                <a:solidFill>
                  <a:srgbClr val="C00000"/>
                </a:solidFill>
              </a:rPr>
              <a:t>SESSION 5 JOINING JESUS ON MISSION</a:t>
            </a:r>
          </a:p>
          <a:p>
            <a:pPr marL="0" indent="0">
              <a:buNone/>
            </a:pPr>
            <a:r>
              <a:rPr lang="en-US" dirty="0"/>
              <a:t>LEADER INSTRUCTIONS </a:t>
            </a:r>
          </a:p>
        </p:txBody>
      </p:sp>
    </p:spTree>
    <p:extLst>
      <p:ext uri="{BB962C8B-B14F-4D97-AF65-F5344CB8AC3E}">
        <p14:creationId xmlns:p14="http://schemas.microsoft.com/office/powerpoint/2010/main" val="298417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thew 28:19 and the Trinity? - United Church of God Australia">
            <a:extLst>
              <a:ext uri="{FF2B5EF4-FFF2-40B4-BE49-F238E27FC236}">
                <a16:creationId xmlns:a16="http://schemas.microsoft.com/office/drawing/2014/main" id="{66663686-DD32-020D-3134-58D085B28F08}"/>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r="1" b="190"/>
          <a:stretch/>
        </p:blipFill>
        <p:spPr bwMode="auto">
          <a:xfrm>
            <a:off x="486138" y="486568"/>
            <a:ext cx="11227442" cy="58832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AF6365-CF47-55AF-F7C4-976159142F34}"/>
              </a:ext>
            </a:extLst>
          </p:cNvPr>
          <p:cNvSpPr>
            <a:spLocks noGrp="1"/>
          </p:cNvSpPr>
          <p:nvPr>
            <p:ph type="title"/>
          </p:nvPr>
        </p:nvSpPr>
        <p:spPr>
          <a:xfrm>
            <a:off x="1295402" y="982132"/>
            <a:ext cx="9601196" cy="1303867"/>
          </a:xfrm>
        </p:spPr>
        <p:txBody>
          <a:bodyPr>
            <a:normAutofit/>
          </a:bodyPr>
          <a:lstStyle/>
          <a:p>
            <a:r>
              <a:rPr lang="en-US">
                <a:solidFill>
                  <a:schemeClr val="tx1"/>
                </a:solidFill>
              </a:rPr>
              <a:t>A NOTE FOR DISCIPL MAKERS</a:t>
            </a:r>
          </a:p>
        </p:txBody>
      </p:sp>
    </p:spTree>
    <p:extLst>
      <p:ext uri="{BB962C8B-B14F-4D97-AF65-F5344CB8AC3E}">
        <p14:creationId xmlns:p14="http://schemas.microsoft.com/office/powerpoint/2010/main" val="113866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5DBC-C2FC-26AD-765E-9270E77E0E1B}"/>
              </a:ext>
            </a:extLst>
          </p:cNvPr>
          <p:cNvSpPr>
            <a:spLocks noGrp="1"/>
          </p:cNvSpPr>
          <p:nvPr>
            <p:ph type="title"/>
          </p:nvPr>
        </p:nvSpPr>
        <p:spPr/>
        <p:txBody>
          <a:bodyPr/>
          <a:lstStyle/>
          <a:p>
            <a:r>
              <a:rPr lang="en-US" dirty="0"/>
              <a:t>MATTHEW 28:19</a:t>
            </a:r>
          </a:p>
        </p:txBody>
      </p:sp>
      <p:sp>
        <p:nvSpPr>
          <p:cNvPr id="3" name="Content Placeholder 2">
            <a:extLst>
              <a:ext uri="{FF2B5EF4-FFF2-40B4-BE49-F238E27FC236}">
                <a16:creationId xmlns:a16="http://schemas.microsoft.com/office/drawing/2014/main" id="{62E5771C-086E-83B1-3C00-7D1070245642}"/>
              </a:ext>
            </a:extLst>
          </p:cNvPr>
          <p:cNvSpPr>
            <a:spLocks noGrp="1"/>
          </p:cNvSpPr>
          <p:nvPr>
            <p:ph idx="1"/>
          </p:nvPr>
        </p:nvSpPr>
        <p:spPr/>
        <p:txBody>
          <a:bodyPr/>
          <a:lstStyle/>
          <a:p>
            <a:r>
              <a:rPr lang="en-US" dirty="0"/>
              <a:t>DISCIPLESHIP IS </a:t>
            </a:r>
            <a:r>
              <a:rPr lang="en-US" b="1" dirty="0"/>
              <a:t>THE PRIMARY GOAL </a:t>
            </a:r>
            <a:r>
              <a:rPr lang="en-US" dirty="0"/>
              <a:t>OF CHRISTIANS</a:t>
            </a:r>
          </a:p>
          <a:p>
            <a:r>
              <a:rPr lang="en-US" dirty="0"/>
              <a:t>“The disciples path series is a simple tool, no for making disciples but for enabling all of us to take hold of and obey Jesus’ great, enduring commission.”</a:t>
            </a:r>
          </a:p>
          <a:p>
            <a:endParaRPr lang="en-US" dirty="0"/>
          </a:p>
          <a:p>
            <a:pPr marL="0" indent="0">
              <a:buNone/>
            </a:pPr>
            <a:endParaRPr lang="en-US" dirty="0"/>
          </a:p>
        </p:txBody>
      </p:sp>
    </p:spTree>
    <p:extLst>
      <p:ext uri="{BB962C8B-B14F-4D97-AF65-F5344CB8AC3E}">
        <p14:creationId xmlns:p14="http://schemas.microsoft.com/office/powerpoint/2010/main" val="405886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E5ECFD-6E01-85A1-38C1-DB27B9D8CFFC}"/>
              </a:ext>
            </a:extLst>
          </p:cNvPr>
          <p:cNvSpPr>
            <a:spLocks noGrp="1"/>
          </p:cNvSpPr>
          <p:nvPr>
            <p:ph type="title"/>
          </p:nvPr>
        </p:nvSpPr>
        <p:spPr>
          <a:xfrm>
            <a:off x="1043631" y="809898"/>
            <a:ext cx="10173010" cy="1188827"/>
          </a:xfrm>
        </p:spPr>
        <p:txBody>
          <a:bodyPr anchor="ctr">
            <a:normAutofit/>
          </a:bodyPr>
          <a:lstStyle/>
          <a:p>
            <a:r>
              <a:rPr lang="en-US" sz="4800" b="1"/>
              <a:t>WHAT IS A DISCIPLE?</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727BD3C-7CB4-91D8-BA5E-114983BC965F}"/>
              </a:ext>
            </a:extLst>
          </p:cNvPr>
          <p:cNvGraphicFramePr>
            <a:graphicFrameLocks noGrp="1"/>
          </p:cNvGraphicFramePr>
          <p:nvPr>
            <p:ph idx="1"/>
            <p:extLst>
              <p:ext uri="{D42A27DB-BD31-4B8C-83A1-F6EECF244321}">
                <p14:modId xmlns:p14="http://schemas.microsoft.com/office/powerpoint/2010/main" val="3265015"/>
              </p:ext>
            </p:extLst>
          </p:nvPr>
        </p:nvGraphicFramePr>
        <p:xfrm>
          <a:off x="535670" y="2194669"/>
          <a:ext cx="10747372" cy="4101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90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38959A5-8D03-1B46-7CFD-2F4785269A88}"/>
              </a:ext>
            </a:extLst>
          </p:cNvPr>
          <p:cNvPicPr>
            <a:picLocks noChangeAspect="1"/>
          </p:cNvPicPr>
          <p:nvPr/>
        </p:nvPicPr>
        <p:blipFill>
          <a:blip r:embed="rId2">
            <a:alphaModFix amt="35000"/>
          </a:blip>
          <a:srcRect t="15730"/>
          <a:stretch/>
        </p:blipFill>
        <p:spPr>
          <a:xfrm>
            <a:off x="20" y="10"/>
            <a:ext cx="12191980" cy="6857990"/>
          </a:xfrm>
          <a:prstGeom prst="rect">
            <a:avLst/>
          </a:prstGeom>
        </p:spPr>
      </p:pic>
      <p:graphicFrame>
        <p:nvGraphicFramePr>
          <p:cNvPr id="5" name="Content Placeholder 2">
            <a:extLst>
              <a:ext uri="{FF2B5EF4-FFF2-40B4-BE49-F238E27FC236}">
                <a16:creationId xmlns:a16="http://schemas.microsoft.com/office/drawing/2014/main" id="{9F03A745-7E9B-9DD6-B9CE-3A25948A454F}"/>
              </a:ext>
            </a:extLst>
          </p:cNvPr>
          <p:cNvGraphicFramePr>
            <a:graphicFrameLocks noGrp="1"/>
          </p:cNvGraphicFramePr>
          <p:nvPr>
            <p:ph idx="1"/>
            <p:extLst>
              <p:ext uri="{D42A27DB-BD31-4B8C-83A1-F6EECF244321}">
                <p14:modId xmlns:p14="http://schemas.microsoft.com/office/powerpoint/2010/main" val="1989464046"/>
              </p:ext>
            </p:extLst>
          </p:nvPr>
        </p:nvGraphicFramePr>
        <p:xfrm>
          <a:off x="0" y="0"/>
          <a:ext cx="12002400" cy="6857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934218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59C50C-1FEC-05C9-469C-A817E92FB0EC}"/>
              </a:ext>
            </a:extLst>
          </p:cNvPr>
          <p:cNvSpPr>
            <a:spLocks noGrp="1"/>
          </p:cNvSpPr>
          <p:nvPr>
            <p:ph type="title"/>
          </p:nvPr>
        </p:nvSpPr>
        <p:spPr>
          <a:xfrm>
            <a:off x="227649" y="158400"/>
            <a:ext cx="3899508" cy="2020200"/>
          </a:xfrm>
        </p:spPr>
        <p:txBody>
          <a:bodyPr anchor="t">
            <a:normAutofit/>
          </a:bodyPr>
          <a:lstStyle/>
          <a:p>
            <a:r>
              <a:rPr lang="en-US" dirty="0"/>
              <a:t>YOUR SMALL GROUP</a:t>
            </a:r>
          </a:p>
        </p:txBody>
      </p:sp>
      <p:pic>
        <p:nvPicPr>
          <p:cNvPr id="1026" name="Picture 2" descr="Small Group | Discipleship ...">
            <a:extLst>
              <a:ext uri="{FF2B5EF4-FFF2-40B4-BE49-F238E27FC236}">
                <a16:creationId xmlns:a16="http://schemas.microsoft.com/office/drawing/2014/main" id="{74B31F2F-6C36-B8F0-DF47-62AEC7446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03" r="372" b="-2"/>
          <a:stretch/>
        </p:blipFill>
        <p:spPr bwMode="auto">
          <a:xfrm>
            <a:off x="85025" y="3037187"/>
            <a:ext cx="4370399"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0DE395A-3DDD-47C8-DF07-3D103BD10F92}"/>
              </a:ext>
            </a:extLst>
          </p:cNvPr>
          <p:cNvSpPr>
            <a:spLocks noGrp="1"/>
          </p:cNvSpPr>
          <p:nvPr>
            <p:ph idx="1"/>
          </p:nvPr>
        </p:nvSpPr>
        <p:spPr>
          <a:xfrm>
            <a:off x="4312800" y="-4"/>
            <a:ext cx="7873696" cy="6857999"/>
          </a:xfrm>
        </p:spPr>
        <p:txBody>
          <a:bodyPr anchor="t">
            <a:noAutofit/>
          </a:bodyPr>
          <a:lstStyle/>
          <a:p>
            <a:pPr marL="0" indent="0">
              <a:buNone/>
            </a:pPr>
            <a:r>
              <a:rPr lang="en-US" sz="4000" dirty="0"/>
              <a:t>GET STARTED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GROUP DISCUSSION</a:t>
            </a:r>
          </a:p>
          <a:p>
            <a:r>
              <a:rPr lang="en-US" sz="4400" dirty="0"/>
              <a:t>PRAY TOGETHER AND REFLECT ON LESSON SHARED BY PASTOR</a:t>
            </a:r>
          </a:p>
          <a:p>
            <a:pPr lvl="1"/>
            <a:r>
              <a:rPr lang="en-US" sz="4000" dirty="0"/>
              <a:t>THE STORY (FOLLOW QUESTIONS FOR DISCUSSION)</a:t>
            </a:r>
          </a:p>
          <a:p>
            <a:pPr lvl="2"/>
            <a:r>
              <a:rPr lang="en-US" sz="4000" dirty="0"/>
              <a:t>KNOW THE STORY</a:t>
            </a:r>
          </a:p>
          <a:p>
            <a:pPr lvl="2"/>
            <a:r>
              <a:rPr lang="en-US" sz="4000" dirty="0"/>
              <a:t>UNPACK THE STORY</a:t>
            </a:r>
          </a:p>
          <a:p>
            <a:pPr lvl="1"/>
            <a:r>
              <a:rPr lang="en-US" sz="4000" dirty="0"/>
              <a:t>ENGAGE – GROUP ACTIVITY       PROVIDED BY PASTOR</a:t>
            </a:r>
          </a:p>
        </p:txBody>
      </p:sp>
    </p:spTree>
    <p:extLst>
      <p:ext uri="{BB962C8B-B14F-4D97-AF65-F5344CB8AC3E}">
        <p14:creationId xmlns:p14="http://schemas.microsoft.com/office/powerpoint/2010/main" val="48461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624EE-83F1-CB8F-7F91-798A44B96C25}"/>
              </a:ext>
            </a:extLst>
          </p:cNvPr>
          <p:cNvSpPr>
            <a:spLocks noGrp="1"/>
          </p:cNvSpPr>
          <p:nvPr>
            <p:ph type="title"/>
          </p:nvPr>
        </p:nvSpPr>
        <p:spPr/>
        <p:txBody>
          <a:bodyPr>
            <a:normAutofit/>
          </a:bodyPr>
          <a:lstStyle/>
          <a:p>
            <a:r>
              <a:rPr lang="en-US" dirty="0"/>
              <a:t>INDIVIDUAL DISCOVERY</a:t>
            </a:r>
            <a:br>
              <a:rPr lang="en-US" dirty="0"/>
            </a:br>
            <a:r>
              <a:rPr lang="en-US" dirty="0"/>
              <a:t>WEEKLY ACTIVITIES </a:t>
            </a:r>
          </a:p>
        </p:txBody>
      </p:sp>
      <p:sp>
        <p:nvSpPr>
          <p:cNvPr id="3" name="Content Placeholder 2">
            <a:extLst>
              <a:ext uri="{FF2B5EF4-FFF2-40B4-BE49-F238E27FC236}">
                <a16:creationId xmlns:a16="http://schemas.microsoft.com/office/drawing/2014/main" id="{D6D9B274-3299-97AE-0B11-BB80FEADDA5F}"/>
              </a:ext>
            </a:extLst>
          </p:cNvPr>
          <p:cNvSpPr>
            <a:spLocks noGrp="1"/>
          </p:cNvSpPr>
          <p:nvPr>
            <p:ph idx="1"/>
          </p:nvPr>
        </p:nvSpPr>
        <p:spPr/>
        <p:txBody>
          <a:bodyPr>
            <a:normAutofit/>
          </a:bodyPr>
          <a:lstStyle/>
          <a:p>
            <a:r>
              <a:rPr lang="en-US" sz="4000" dirty="0"/>
              <a:t>WORSHIP</a:t>
            </a:r>
          </a:p>
          <a:p>
            <a:r>
              <a:rPr lang="en-US" sz="4000" dirty="0"/>
              <a:t>PERSONAL STUDY</a:t>
            </a:r>
          </a:p>
          <a:p>
            <a:r>
              <a:rPr lang="en-US" sz="4000" dirty="0"/>
              <a:t>APPLICATION (READING PLAN)</a:t>
            </a:r>
          </a:p>
        </p:txBody>
      </p:sp>
    </p:spTree>
    <p:extLst>
      <p:ext uri="{BB962C8B-B14F-4D97-AF65-F5344CB8AC3E}">
        <p14:creationId xmlns:p14="http://schemas.microsoft.com/office/powerpoint/2010/main" val="3545400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16006</TotalTime>
  <Words>1720</Words>
  <Application>Microsoft Office PowerPoint</Application>
  <PresentationFormat>Widescreen</PresentationFormat>
  <Paragraphs>103</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Google Sans</vt:lpstr>
      <vt:lpstr>inherit</vt:lpstr>
      <vt:lpstr>myriad-pro</vt:lpstr>
      <vt:lpstr>system-ui</vt:lpstr>
      <vt:lpstr>Office Theme</vt:lpstr>
      <vt:lpstr>PowerPoint Presentation</vt:lpstr>
      <vt:lpstr>TAKE THE NEXT STEP</vt:lpstr>
      <vt:lpstr>THE BEGINNING  CONTENTS</vt:lpstr>
      <vt:lpstr>A NOTE FOR DISCIPL MAKERS</vt:lpstr>
      <vt:lpstr>MATTHEW 28:19</vt:lpstr>
      <vt:lpstr>WHAT IS A DISCIPLE?</vt:lpstr>
      <vt:lpstr>PowerPoint Presentation</vt:lpstr>
      <vt:lpstr>YOUR SMALL GROUP</vt:lpstr>
      <vt:lpstr>INDIVIDUAL DISCOVERY WEEKLY ACTIVITIES </vt:lpstr>
      <vt:lpstr>PowerPoint Presentation</vt:lpstr>
      <vt:lpstr>PowerPoint Presentation</vt:lpstr>
      <vt:lpstr>PowerPoint Presentation</vt:lpstr>
      <vt:lpstr>Knowing the Story </vt:lpstr>
      <vt:lpstr>Journal what you have learned thus far about the process of following Jesus? Of fishing for people? </vt:lpstr>
      <vt:lpstr>Know the Story Cont. After His death, Jesus confirmed and expanded His mission during one of His final conversations with the disciples. </vt:lpstr>
      <vt:lpstr>Unpacking the Story – My Mission is from Jesus Himself  “to the end  of the age”</vt:lpstr>
      <vt:lpstr>The Core of the Mission: “Make Disciples” Vs. 19 “19 Therefore go and make disciples of all nations ….”  How do we ..? What do we..? Where do we start..? </vt:lpstr>
      <vt:lpstr>Go: Baptize: Teach </vt:lpstr>
      <vt:lpstr>The power of testimony is the idea that sharing a personal story of faith can inspire hope, encourage others, and motivate people to act righteously. </vt:lpstr>
      <vt:lpstr>PowerPoint Presentation</vt:lpstr>
      <vt:lpstr>PowerPoint Presentation</vt:lpstr>
      <vt:lpstr>My Mission Includes the Church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Toby Philpart</dc:creator>
  <cp:lastModifiedBy>Toby Philpart</cp:lastModifiedBy>
  <cp:revision>10</cp:revision>
  <dcterms:created xsi:type="dcterms:W3CDTF">2024-09-10T17:55:47Z</dcterms:created>
  <dcterms:modified xsi:type="dcterms:W3CDTF">2025-02-02T10:51:09Z</dcterms:modified>
</cp:coreProperties>
</file>